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55" r:id="rId3"/>
    <p:sldId id="2556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EFE5F7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8FAE27-7189-4F57-87F7-3AF3E8B6B4F9}" v="6" dt="2022-09-28T16:25:45.7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ia Angulo Angulo" userId="0727d7cc-249b-4b84-8eb4-d0420b54b229" providerId="ADAL" clId="{0B8FAE27-7189-4F57-87F7-3AF3E8B6B4F9}"/>
    <pc:docChg chg="custSel addSld modSld">
      <pc:chgData name="Sonia Angulo Angulo" userId="0727d7cc-249b-4b84-8eb4-d0420b54b229" providerId="ADAL" clId="{0B8FAE27-7189-4F57-87F7-3AF3E8B6B4F9}" dt="2022-09-28T16:25:45.759" v="381"/>
      <pc:docMkLst>
        <pc:docMk/>
      </pc:docMkLst>
      <pc:sldChg chg="modSp mod">
        <pc:chgData name="Sonia Angulo Angulo" userId="0727d7cc-249b-4b84-8eb4-d0420b54b229" providerId="ADAL" clId="{0B8FAE27-7189-4F57-87F7-3AF3E8B6B4F9}" dt="2022-09-26T20:39:08.288" v="81" actId="20577"/>
        <pc:sldMkLst>
          <pc:docMk/>
          <pc:sldMk cId="169453414" sldId="256"/>
        </pc:sldMkLst>
        <pc:spChg chg="mod">
          <ac:chgData name="Sonia Angulo Angulo" userId="0727d7cc-249b-4b84-8eb4-d0420b54b229" providerId="ADAL" clId="{0B8FAE27-7189-4F57-87F7-3AF3E8B6B4F9}" dt="2022-09-26T20:39:08.288" v="81" actId="20577"/>
          <ac:spMkLst>
            <pc:docMk/>
            <pc:sldMk cId="169453414" sldId="256"/>
            <ac:spMk id="9" creationId="{BE00D6D3-F5DD-3112-80FC-DB991451899B}"/>
          </ac:spMkLst>
        </pc:spChg>
      </pc:sldChg>
      <pc:sldChg chg="addSp modSp mod">
        <pc:chgData name="Sonia Angulo Angulo" userId="0727d7cc-249b-4b84-8eb4-d0420b54b229" providerId="ADAL" clId="{0B8FAE27-7189-4F57-87F7-3AF3E8B6B4F9}" dt="2022-09-26T20:48:48.888" v="133" actId="692"/>
        <pc:sldMkLst>
          <pc:docMk/>
          <pc:sldMk cId="41974429" sldId="2555"/>
        </pc:sldMkLst>
        <pc:spChg chg="mod">
          <ac:chgData name="Sonia Angulo Angulo" userId="0727d7cc-249b-4b84-8eb4-d0420b54b229" providerId="ADAL" clId="{0B8FAE27-7189-4F57-87F7-3AF3E8B6B4F9}" dt="2022-09-26T20:34:55.563" v="55" actId="20577"/>
          <ac:spMkLst>
            <pc:docMk/>
            <pc:sldMk cId="41974429" sldId="2555"/>
            <ac:spMk id="20" creationId="{06990717-7969-73D0-70E2-AE3E62448E9C}"/>
          </ac:spMkLst>
        </pc:spChg>
        <pc:spChg chg="mod">
          <ac:chgData name="Sonia Angulo Angulo" userId="0727d7cc-249b-4b84-8eb4-d0420b54b229" providerId="ADAL" clId="{0B8FAE27-7189-4F57-87F7-3AF3E8B6B4F9}" dt="2022-09-26T20:34:31.912" v="42" actId="1035"/>
          <ac:spMkLst>
            <pc:docMk/>
            <pc:sldMk cId="41974429" sldId="2555"/>
            <ac:spMk id="45" creationId="{5C21F781-18CE-7A16-330A-86A0D6DE434C}"/>
          </ac:spMkLst>
        </pc:spChg>
        <pc:spChg chg="mod">
          <ac:chgData name="Sonia Angulo Angulo" userId="0727d7cc-249b-4b84-8eb4-d0420b54b229" providerId="ADAL" clId="{0B8FAE27-7189-4F57-87F7-3AF3E8B6B4F9}" dt="2022-09-26T20:34:31.912" v="42" actId="1035"/>
          <ac:spMkLst>
            <pc:docMk/>
            <pc:sldMk cId="41974429" sldId="2555"/>
            <ac:spMk id="46" creationId="{A3B3D3B2-3FD1-291F-9A30-16E846DBF9CE}"/>
          </ac:spMkLst>
        </pc:spChg>
        <pc:spChg chg="mod">
          <ac:chgData name="Sonia Angulo Angulo" userId="0727d7cc-249b-4b84-8eb4-d0420b54b229" providerId="ADAL" clId="{0B8FAE27-7189-4F57-87F7-3AF3E8B6B4F9}" dt="2022-09-26T20:34:21.320" v="14" actId="1036"/>
          <ac:spMkLst>
            <pc:docMk/>
            <pc:sldMk cId="41974429" sldId="2555"/>
            <ac:spMk id="47" creationId="{20C9DCE2-7162-B74C-B272-FB6B625E63E2}"/>
          </ac:spMkLst>
        </pc:spChg>
        <pc:spChg chg="mod">
          <ac:chgData name="Sonia Angulo Angulo" userId="0727d7cc-249b-4b84-8eb4-d0420b54b229" providerId="ADAL" clId="{0B8FAE27-7189-4F57-87F7-3AF3E8B6B4F9}" dt="2022-09-26T20:34:21.320" v="14" actId="1036"/>
          <ac:spMkLst>
            <pc:docMk/>
            <pc:sldMk cId="41974429" sldId="2555"/>
            <ac:spMk id="48" creationId="{8056EEB5-ABD9-93DE-3921-FFE36C8061C4}"/>
          </ac:spMkLst>
        </pc:spChg>
        <pc:spChg chg="add mod">
          <ac:chgData name="Sonia Angulo Angulo" userId="0727d7cc-249b-4b84-8eb4-d0420b54b229" providerId="ADAL" clId="{0B8FAE27-7189-4F57-87F7-3AF3E8B6B4F9}" dt="2022-09-26T20:34:58.715" v="56" actId="20577"/>
          <ac:spMkLst>
            <pc:docMk/>
            <pc:sldMk cId="41974429" sldId="2555"/>
            <ac:spMk id="51" creationId="{08AC45F3-5384-A25E-81DF-3377A820C85C}"/>
          </ac:spMkLst>
        </pc:spChg>
        <pc:grpChg chg="mod">
          <ac:chgData name="Sonia Angulo Angulo" userId="0727d7cc-249b-4b84-8eb4-d0420b54b229" providerId="ADAL" clId="{0B8FAE27-7189-4F57-87F7-3AF3E8B6B4F9}" dt="2022-09-26T20:34:31.912" v="42" actId="1035"/>
          <ac:grpSpMkLst>
            <pc:docMk/>
            <pc:sldMk cId="41974429" sldId="2555"/>
            <ac:grpSpMk id="39" creationId="{10843EA9-EA28-A54E-6224-B5ACCBE3AD3A}"/>
          </ac:grpSpMkLst>
        </pc:grpChg>
        <pc:grpChg chg="mod">
          <ac:chgData name="Sonia Angulo Angulo" userId="0727d7cc-249b-4b84-8eb4-d0420b54b229" providerId="ADAL" clId="{0B8FAE27-7189-4F57-87F7-3AF3E8B6B4F9}" dt="2022-09-26T20:34:31.912" v="42" actId="1035"/>
          <ac:grpSpMkLst>
            <pc:docMk/>
            <pc:sldMk cId="41974429" sldId="2555"/>
            <ac:grpSpMk id="40" creationId="{DBF7E88B-EC6D-E13E-2A89-FFC2DF0BD06A}"/>
          </ac:grpSpMkLst>
        </pc:grpChg>
        <pc:grpChg chg="mod">
          <ac:chgData name="Sonia Angulo Angulo" userId="0727d7cc-249b-4b84-8eb4-d0420b54b229" providerId="ADAL" clId="{0B8FAE27-7189-4F57-87F7-3AF3E8B6B4F9}" dt="2022-09-26T20:34:21.320" v="14" actId="1036"/>
          <ac:grpSpMkLst>
            <pc:docMk/>
            <pc:sldMk cId="41974429" sldId="2555"/>
            <ac:grpSpMk id="41" creationId="{86D754D3-11BC-4975-A92F-5D95C065BF1A}"/>
          </ac:grpSpMkLst>
        </pc:grpChg>
        <pc:grpChg chg="mod">
          <ac:chgData name="Sonia Angulo Angulo" userId="0727d7cc-249b-4b84-8eb4-d0420b54b229" providerId="ADAL" clId="{0B8FAE27-7189-4F57-87F7-3AF3E8B6B4F9}" dt="2022-09-26T20:34:21.320" v="14" actId="1036"/>
          <ac:grpSpMkLst>
            <pc:docMk/>
            <pc:sldMk cId="41974429" sldId="2555"/>
            <ac:grpSpMk id="42" creationId="{FBF5C8E4-1EB2-E37A-56F4-D8A899A82C21}"/>
          </ac:grpSpMkLst>
        </pc:grpChg>
        <pc:graphicFrameChg chg="mod">
          <ac:chgData name="Sonia Angulo Angulo" userId="0727d7cc-249b-4b84-8eb4-d0420b54b229" providerId="ADAL" clId="{0B8FAE27-7189-4F57-87F7-3AF3E8B6B4F9}" dt="2022-09-26T20:34:31.912" v="42" actId="1035"/>
          <ac:graphicFrameMkLst>
            <pc:docMk/>
            <pc:sldMk cId="41974429" sldId="2555"/>
            <ac:graphicFrameMk id="44" creationId="{75B43A69-FB16-7AE9-8D5D-FAE94562712E}"/>
          </ac:graphicFrameMkLst>
        </pc:graphicFrameChg>
        <pc:graphicFrameChg chg="mod">
          <ac:chgData name="Sonia Angulo Angulo" userId="0727d7cc-249b-4b84-8eb4-d0420b54b229" providerId="ADAL" clId="{0B8FAE27-7189-4F57-87F7-3AF3E8B6B4F9}" dt="2022-09-26T20:34:31.912" v="42" actId="1035"/>
          <ac:graphicFrameMkLst>
            <pc:docMk/>
            <pc:sldMk cId="41974429" sldId="2555"/>
            <ac:graphicFrameMk id="50" creationId="{E76E55DF-8564-339C-72D2-1A7E73E58554}"/>
          </ac:graphicFrameMkLst>
        </pc:graphicFrameChg>
        <pc:graphicFrameChg chg="add mod modGraphic">
          <ac:chgData name="Sonia Angulo Angulo" userId="0727d7cc-249b-4b84-8eb4-d0420b54b229" providerId="ADAL" clId="{0B8FAE27-7189-4F57-87F7-3AF3E8B6B4F9}" dt="2022-09-26T20:36:57.592" v="64" actId="1076"/>
          <ac:graphicFrameMkLst>
            <pc:docMk/>
            <pc:sldMk cId="41974429" sldId="2555"/>
            <ac:graphicFrameMk id="52" creationId="{30571056-69C4-2095-DAA2-262FD5AAF37C}"/>
          </ac:graphicFrameMkLst>
        </pc:graphicFrameChg>
        <pc:graphicFrameChg chg="add mod modGraphic">
          <ac:chgData name="Sonia Angulo Angulo" userId="0727d7cc-249b-4b84-8eb4-d0420b54b229" providerId="ADAL" clId="{0B8FAE27-7189-4F57-87F7-3AF3E8B6B4F9}" dt="2022-09-26T20:38:54.257" v="71" actId="3064"/>
          <ac:graphicFrameMkLst>
            <pc:docMk/>
            <pc:sldMk cId="41974429" sldId="2555"/>
            <ac:graphicFrameMk id="53" creationId="{EDE93E8A-B2C6-2833-BCAB-0528EB4264F9}"/>
          </ac:graphicFrameMkLst>
        </pc:graphicFrameChg>
        <pc:cxnChg chg="add mod">
          <ac:chgData name="Sonia Angulo Angulo" userId="0727d7cc-249b-4b84-8eb4-d0420b54b229" providerId="ADAL" clId="{0B8FAE27-7189-4F57-87F7-3AF3E8B6B4F9}" dt="2022-09-26T20:48:48.888" v="133" actId="692"/>
          <ac:cxnSpMkLst>
            <pc:docMk/>
            <pc:sldMk cId="41974429" sldId="2555"/>
            <ac:cxnSpMk id="55" creationId="{3BD57979-78D1-5F4B-66B0-8B2C5F69D99E}"/>
          </ac:cxnSpMkLst>
        </pc:cxnChg>
      </pc:sldChg>
      <pc:sldChg chg="addSp delSp modSp add mod">
        <pc:chgData name="Sonia Angulo Angulo" userId="0727d7cc-249b-4b84-8eb4-d0420b54b229" providerId="ADAL" clId="{0B8FAE27-7189-4F57-87F7-3AF3E8B6B4F9}" dt="2022-09-28T16:25:45.759" v="381"/>
        <pc:sldMkLst>
          <pc:docMk/>
          <pc:sldMk cId="43212814" sldId="2556"/>
        </pc:sldMkLst>
        <pc:spChg chg="mod">
          <ac:chgData name="Sonia Angulo Angulo" userId="0727d7cc-249b-4b84-8eb4-d0420b54b229" providerId="ADAL" clId="{0B8FAE27-7189-4F57-87F7-3AF3E8B6B4F9}" dt="2022-09-28T16:23:26.215" v="150" actId="20577"/>
          <ac:spMkLst>
            <pc:docMk/>
            <pc:sldMk cId="43212814" sldId="2556"/>
            <ac:spMk id="28" creationId="{75E46953-6DA2-3BED-5116-E23971500098}"/>
          </ac:spMkLst>
        </pc:spChg>
        <pc:spChg chg="mod">
          <ac:chgData name="Sonia Angulo Angulo" userId="0727d7cc-249b-4b84-8eb4-d0420b54b229" providerId="ADAL" clId="{0B8FAE27-7189-4F57-87F7-3AF3E8B6B4F9}" dt="2022-09-28T16:23:37.769" v="181" actId="20577"/>
          <ac:spMkLst>
            <pc:docMk/>
            <pc:sldMk cId="43212814" sldId="2556"/>
            <ac:spMk id="30" creationId="{62E06A30-D250-F310-78F7-EF83B0EB851A}"/>
          </ac:spMkLst>
        </pc:spChg>
        <pc:spChg chg="mod">
          <ac:chgData name="Sonia Angulo Angulo" userId="0727d7cc-249b-4b84-8eb4-d0420b54b229" providerId="ADAL" clId="{0B8FAE27-7189-4F57-87F7-3AF3E8B6B4F9}" dt="2022-09-28T16:23:53.456" v="189" actId="20577"/>
          <ac:spMkLst>
            <pc:docMk/>
            <pc:sldMk cId="43212814" sldId="2556"/>
            <ac:spMk id="36" creationId="{C46A3831-FCB4-1CA9-0965-8F99F883AF2A}"/>
          </ac:spMkLst>
        </pc:spChg>
        <pc:spChg chg="mod">
          <ac:chgData name="Sonia Angulo Angulo" userId="0727d7cc-249b-4b84-8eb4-d0420b54b229" providerId="ADAL" clId="{0B8FAE27-7189-4F57-87F7-3AF3E8B6B4F9}" dt="2022-09-28T16:24:06.980" v="218" actId="20577"/>
          <ac:spMkLst>
            <pc:docMk/>
            <pc:sldMk cId="43212814" sldId="2556"/>
            <ac:spMk id="38" creationId="{AD5ADBE3-3896-442F-45C3-BE4C13653198}"/>
          </ac:spMkLst>
        </pc:spChg>
        <pc:graphicFrameChg chg="add mod">
          <ac:chgData name="Sonia Angulo Angulo" userId="0727d7cc-249b-4b84-8eb4-d0420b54b229" providerId="ADAL" clId="{0B8FAE27-7189-4F57-87F7-3AF3E8B6B4F9}" dt="2022-09-28T16:24:47.596" v="268" actId="1037"/>
          <ac:graphicFrameMkLst>
            <pc:docMk/>
            <pc:sldMk cId="43212814" sldId="2556"/>
            <ac:graphicFrameMk id="2" creationId="{8D569D24-809A-19F6-1C21-63A540B9D804}"/>
          </ac:graphicFrameMkLst>
        </pc:graphicFrameChg>
        <pc:graphicFrameChg chg="add mod">
          <ac:chgData name="Sonia Angulo Angulo" userId="0727d7cc-249b-4b84-8eb4-d0420b54b229" providerId="ADAL" clId="{0B8FAE27-7189-4F57-87F7-3AF3E8B6B4F9}" dt="2022-09-28T16:24:41.385" v="246" actId="1038"/>
          <ac:graphicFrameMkLst>
            <pc:docMk/>
            <pc:sldMk cId="43212814" sldId="2556"/>
            <ac:graphicFrameMk id="3" creationId="{56E0E72F-C86F-CD31-7E94-85A8D3E09B73}"/>
          </ac:graphicFrameMkLst>
        </pc:graphicFrameChg>
        <pc:graphicFrameChg chg="add mod modGraphic">
          <ac:chgData name="Sonia Angulo Angulo" userId="0727d7cc-249b-4b84-8eb4-d0420b54b229" providerId="ADAL" clId="{0B8FAE27-7189-4F57-87F7-3AF3E8B6B4F9}" dt="2022-09-28T16:25:27.677" v="380" actId="20577"/>
          <ac:graphicFrameMkLst>
            <pc:docMk/>
            <pc:sldMk cId="43212814" sldId="2556"/>
            <ac:graphicFrameMk id="4" creationId="{0154C9D0-FA2F-AB1B-92BD-2EF12F09DD02}"/>
          </ac:graphicFrameMkLst>
        </pc:graphicFrameChg>
        <pc:graphicFrameChg chg="add mod">
          <ac:chgData name="Sonia Angulo Angulo" userId="0727d7cc-249b-4b84-8eb4-d0420b54b229" providerId="ADAL" clId="{0B8FAE27-7189-4F57-87F7-3AF3E8B6B4F9}" dt="2022-09-28T16:25:45.759" v="381"/>
          <ac:graphicFrameMkLst>
            <pc:docMk/>
            <pc:sldMk cId="43212814" sldId="2556"/>
            <ac:graphicFrameMk id="5" creationId="{16D5A8B8-E3A7-66C0-F511-BEAA2F4CF449}"/>
          </ac:graphicFrameMkLst>
        </pc:graphicFrameChg>
        <pc:graphicFrameChg chg="del">
          <ac:chgData name="Sonia Angulo Angulo" userId="0727d7cc-249b-4b84-8eb4-d0420b54b229" providerId="ADAL" clId="{0B8FAE27-7189-4F57-87F7-3AF3E8B6B4F9}" dt="2022-09-28T16:23:45.802" v="182" actId="478"/>
          <ac:graphicFrameMkLst>
            <pc:docMk/>
            <pc:sldMk cId="43212814" sldId="2556"/>
            <ac:graphicFrameMk id="44" creationId="{75B43A69-FB16-7AE9-8D5D-FAE94562712E}"/>
          </ac:graphicFrameMkLst>
        </pc:graphicFrameChg>
        <pc:graphicFrameChg chg="del">
          <ac:chgData name="Sonia Angulo Angulo" userId="0727d7cc-249b-4b84-8eb4-d0420b54b229" providerId="ADAL" clId="{0B8FAE27-7189-4F57-87F7-3AF3E8B6B4F9}" dt="2022-09-28T16:23:45.802" v="182" actId="478"/>
          <ac:graphicFrameMkLst>
            <pc:docMk/>
            <pc:sldMk cId="43212814" sldId="2556"/>
            <ac:graphicFrameMk id="50" creationId="{E76E55DF-8564-339C-72D2-1A7E73E58554}"/>
          </ac:graphicFrameMkLst>
        </pc:graphicFrameChg>
        <pc:graphicFrameChg chg="del">
          <ac:chgData name="Sonia Angulo Angulo" userId="0727d7cc-249b-4b84-8eb4-d0420b54b229" providerId="ADAL" clId="{0B8FAE27-7189-4F57-87F7-3AF3E8B6B4F9}" dt="2022-09-28T16:23:45.802" v="182" actId="478"/>
          <ac:graphicFrameMkLst>
            <pc:docMk/>
            <pc:sldMk cId="43212814" sldId="2556"/>
            <ac:graphicFrameMk id="52" creationId="{30571056-69C4-2095-DAA2-262FD5AAF37C}"/>
          </ac:graphicFrameMkLst>
        </pc:graphicFrameChg>
        <pc:graphicFrameChg chg="del">
          <ac:chgData name="Sonia Angulo Angulo" userId="0727d7cc-249b-4b84-8eb4-d0420b54b229" providerId="ADAL" clId="{0B8FAE27-7189-4F57-87F7-3AF3E8B6B4F9}" dt="2022-09-28T16:23:45.802" v="182" actId="478"/>
          <ac:graphicFrameMkLst>
            <pc:docMk/>
            <pc:sldMk cId="43212814" sldId="2556"/>
            <ac:graphicFrameMk id="53" creationId="{EDE93E8A-B2C6-2833-BCAB-0528EB4264F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D816FB-D743-5503-BB70-A1A83DBDA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AD3C82-8617-997A-87DC-49A73308B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137309-7510-84CA-1B01-A80D99331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36486B-2C4D-6E85-01EF-3DE2B6CFB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F1DED7-0E9E-427A-609E-B23E042A3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F2321B2F-71F6-8609-BF08-77FFE8CA6E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029" y="208498"/>
            <a:ext cx="1404256" cy="560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71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A1D25F-5F7C-860E-D7A2-FF0AB063F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57ACBC0-39BD-DD78-0409-0AF8BBADD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9FC2A7-44C8-EA18-0E12-67DC18D71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B90649-432D-C17A-220B-07DDF24BB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1E65BE-0296-8FA0-C847-8B2D242F6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421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DD27679-A2DE-4978-D0F1-1CC84263E4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E250682-E409-2B03-E106-153135BC4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E34602-5B1C-9A93-2917-A95B33A6D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6DC298-8ECB-0242-CC9A-6DFC79500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FB761B-BAB0-A097-7EC6-79EB7B1AA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510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8FBC36-1817-223A-6856-204FF6A45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F06AF1-BEC8-739A-16B6-3F3372E69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395EDD-104F-90ED-7C65-295E5E6C0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C5BF14-F84D-0499-247F-154ECAC13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AC1CD-C52C-49B3-2F94-058CAD2C4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2905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527DD7-478C-3254-F1EB-972E50AEB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E8F553-54A7-D26D-CD65-A2F93F9FE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DD5BBE-929D-B234-39F2-5BAEFDA8A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579705-1F8B-2C2D-95B0-2323ADD7C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2B7753-3EE1-C471-E86B-DB08E5AFD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4969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9F6209-8016-A1C1-0D1F-22B509BD6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F1A8B2-33A5-DCE4-A433-58592A5983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FFAFFC2-EE88-0AE6-3D7C-D60235A63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EC1FB8-D9F8-67F3-96B5-1BB28C2CC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372410-0562-6AD8-9BF1-BE679A24D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C87AD72-0CF2-3439-5DA1-A0A0CB735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0065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039756-8AD6-FD74-10BB-4EE5DD7CA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3A1CE1-6C48-BD6D-2188-4E7430B28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DE2896-2972-4E9C-18E6-6EB3804E9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C79E704-B9A9-0BC1-F222-2008B7712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5770EC3-3009-538B-036E-895C3C7B5D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B271E6E-2BCE-1686-61B4-F43DE74A6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8DE6056-E2D6-BADE-EBF4-7066D3A8C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6107D9E-9C90-BA4A-C4EF-4FB05B0FB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4706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74A383-28E3-0AD4-5246-7BA2FCD05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D0B52B2-1C4E-1EF2-09BC-BDE3E91B4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7A9EC54-A629-DB4D-EF5F-AA08CA531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E4BC127-582E-FC56-6784-4A963AC5E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585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68A55D9-FD28-42EB-55A2-83597A406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D726B76-565E-6D75-6C61-1045D4F52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DD70F71-7B2D-62B5-DEF6-072C0542F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29A0CF83-3E18-1061-1C8C-7B7800A4E2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029" y="208498"/>
            <a:ext cx="1404256" cy="560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148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D320BD-B221-0EB7-6A77-CF4CD686B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52BC67-8A15-4F01-DC59-02E26079E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F87E3C7-21B8-14AE-0F51-F8B145BE1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516A12-BB72-A225-89B1-5CDC95222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0803D7-02E6-5E73-2E3A-B62BA4FF3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05F986-C291-AAAE-7A26-689AD4F8F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3437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2DB082-E5A9-FB7B-452F-2018D3E13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5520E2A-8C5B-DACC-7C0F-ACB0F90135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1948F81-A592-7D65-5C2B-337AECC485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855C95-BF4B-52F7-1EA8-898E81F9E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92FAEE-CF56-82B3-9A24-EBD0B5675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4CD1BD-57D3-29C5-D9A1-BAE5E4F6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1417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545A414-1DB8-7080-F2CB-C64B7345B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AD1A09-0824-4F6D-213C-3CEA8CECD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1910CE-74D1-9D8B-FC53-4A8D2F2BBE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A70FC1-FD13-6B04-3140-1E5CDF5BE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77840F-ED08-BB3B-3C12-2F905E2F57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6407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FE651EC4-7A54-5F74-0664-3D9B7CFD478B}"/>
              </a:ext>
            </a:extLst>
          </p:cNvPr>
          <p:cNvSpPr/>
          <p:nvPr/>
        </p:nvSpPr>
        <p:spPr>
          <a:xfrm>
            <a:off x="0" y="2028497"/>
            <a:ext cx="12192000" cy="742109"/>
          </a:xfrm>
          <a:prstGeom prst="rect">
            <a:avLst/>
          </a:prstGeom>
          <a:solidFill>
            <a:srgbClr val="EFE5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A5180D1-63ED-558E-6AF0-BB2903D00215}"/>
              </a:ext>
            </a:extLst>
          </p:cNvPr>
          <p:cNvSpPr txBox="1"/>
          <p:nvPr/>
        </p:nvSpPr>
        <p:spPr>
          <a:xfrm>
            <a:off x="3465786" y="3120830"/>
            <a:ext cx="526042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CO"/>
            </a:defPPr>
            <a:lvl1pPr>
              <a:defRPr sz="2400" b="1">
                <a:latin typeface="ITC Kabel" panose="02000503000000000000" pitchFamily="50" charset="0"/>
              </a:defRPr>
            </a:lvl1pPr>
          </a:lstStyle>
          <a:p>
            <a:pPr algn="ctr"/>
            <a:r>
              <a:rPr lang="es-MX" sz="4500" dirty="0">
                <a:solidFill>
                  <a:srgbClr val="002060"/>
                </a:solidFill>
              </a:rPr>
              <a:t>Informe trimestral</a:t>
            </a:r>
          </a:p>
          <a:p>
            <a:pPr algn="ctr"/>
            <a:r>
              <a:rPr lang="es-MX" sz="4500" dirty="0">
                <a:solidFill>
                  <a:srgbClr val="002060"/>
                </a:solidFill>
              </a:rPr>
              <a:t>PQRSDF 2022</a:t>
            </a:r>
            <a:endParaRPr lang="es-ES" sz="4500" dirty="0">
              <a:solidFill>
                <a:srgbClr val="002060"/>
              </a:solidFill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DC1370F-B151-1C98-FBFB-CBF4651EFA96}"/>
              </a:ext>
            </a:extLst>
          </p:cNvPr>
          <p:cNvSpPr/>
          <p:nvPr/>
        </p:nvSpPr>
        <p:spPr>
          <a:xfrm>
            <a:off x="3571117" y="4704120"/>
            <a:ext cx="5155096" cy="185530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2500">
              <a:latin typeface="ITC Kabel" panose="02000503000000000000" pitchFamily="50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E00D6D3-F5DD-3112-80FC-DB991451899B}"/>
              </a:ext>
            </a:extLst>
          </p:cNvPr>
          <p:cNvSpPr txBox="1"/>
          <p:nvPr/>
        </p:nvSpPr>
        <p:spPr>
          <a:xfrm>
            <a:off x="2969877" y="4948382"/>
            <a:ext cx="60960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500" dirty="0">
                <a:solidFill>
                  <a:srgbClr val="002060"/>
                </a:solidFill>
                <a:latin typeface="ITC Kabel" panose="02000503000000000000" pitchFamily="50" charset="0"/>
              </a:rPr>
              <a:t>Abril – Junio 2022</a:t>
            </a:r>
          </a:p>
        </p:txBody>
      </p:sp>
      <p:pic>
        <p:nvPicPr>
          <p:cNvPr id="2050" name="Picture 2" descr="Peticiones, quejas, reclamos y sugerencias - Instituto Nacional de  Vigilancia de Medicamentos y Alimentos">
            <a:extLst>
              <a:ext uri="{FF2B5EF4-FFF2-40B4-BE49-F238E27FC236}">
                <a16:creationId xmlns:a16="http://schemas.microsoft.com/office/drawing/2014/main" id="{21EB0072-0352-00AC-E252-BFFF25040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4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1" y="933677"/>
            <a:ext cx="12170979" cy="15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53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ángulo: esquinas redondeadas 44">
            <a:extLst>
              <a:ext uri="{FF2B5EF4-FFF2-40B4-BE49-F238E27FC236}">
                <a16:creationId xmlns:a16="http://schemas.microsoft.com/office/drawing/2014/main" id="{5C21F781-18CE-7A16-330A-86A0D6DE434C}"/>
              </a:ext>
            </a:extLst>
          </p:cNvPr>
          <p:cNvSpPr/>
          <p:nvPr/>
        </p:nvSpPr>
        <p:spPr>
          <a:xfrm>
            <a:off x="441435" y="1555544"/>
            <a:ext cx="5528441" cy="1814414"/>
          </a:xfrm>
          <a:prstGeom prst="roundRect">
            <a:avLst/>
          </a:prstGeom>
          <a:solidFill>
            <a:srgbClr val="F9F9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6990717-7969-73D0-70E2-AE3E62448E9C}"/>
              </a:ext>
            </a:extLst>
          </p:cNvPr>
          <p:cNvSpPr txBox="1"/>
          <p:nvPr/>
        </p:nvSpPr>
        <p:spPr>
          <a:xfrm>
            <a:off x="599917" y="227504"/>
            <a:ext cx="72731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500" b="1" dirty="0">
                <a:solidFill>
                  <a:srgbClr val="002060"/>
                </a:solidFill>
                <a:latin typeface="ITC Kabel" panose="02000503000000000000" pitchFamily="50" charset="0"/>
              </a:rPr>
              <a:t>Informe trimestral: Enero – marzo 2022</a:t>
            </a:r>
            <a:endParaRPr lang="es-CO" sz="2500" b="1" dirty="0">
              <a:solidFill>
                <a:srgbClr val="002060"/>
              </a:solidFill>
              <a:latin typeface="ITC Kabel" panose="02000503000000000000" pitchFamily="50" charset="0"/>
            </a:endParaRPr>
          </a:p>
        </p:txBody>
      </p:sp>
      <p:sp>
        <p:nvSpPr>
          <p:cNvPr id="21" name="Rectangle 56">
            <a:extLst>
              <a:ext uri="{FF2B5EF4-FFF2-40B4-BE49-F238E27FC236}">
                <a16:creationId xmlns:a16="http://schemas.microsoft.com/office/drawing/2014/main" id="{892257B8-032F-C3AB-69BB-8F25450DA2BE}"/>
              </a:ext>
            </a:extLst>
          </p:cNvPr>
          <p:cNvSpPr/>
          <p:nvPr/>
        </p:nvSpPr>
        <p:spPr>
          <a:xfrm>
            <a:off x="0" y="881583"/>
            <a:ext cx="281682" cy="4879937"/>
          </a:xfrm>
          <a:prstGeom prst="rect">
            <a:avLst/>
          </a:prstGeom>
          <a:solidFill>
            <a:srgbClr val="33CC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upo 38">
            <a:extLst>
              <a:ext uri="{FF2B5EF4-FFF2-40B4-BE49-F238E27FC236}">
                <a16:creationId xmlns:a16="http://schemas.microsoft.com/office/drawing/2014/main" id="{10843EA9-EA28-A54E-6224-B5ACCBE3AD3A}"/>
              </a:ext>
            </a:extLst>
          </p:cNvPr>
          <p:cNvGrpSpPr/>
          <p:nvPr/>
        </p:nvGrpSpPr>
        <p:grpSpPr>
          <a:xfrm>
            <a:off x="1404000" y="1001720"/>
            <a:ext cx="3529883" cy="381483"/>
            <a:chOff x="1602739" y="1080000"/>
            <a:chExt cx="3529883" cy="381483"/>
          </a:xfrm>
        </p:grpSpPr>
        <p:sp>
          <p:nvSpPr>
            <p:cNvPr id="27" name="Rectangle: Rounded Corners 80">
              <a:extLst>
                <a:ext uri="{FF2B5EF4-FFF2-40B4-BE49-F238E27FC236}">
                  <a16:creationId xmlns:a16="http://schemas.microsoft.com/office/drawing/2014/main" id="{5BFA4A34-F6BE-AAF8-0906-EDB562027AC5}"/>
                </a:ext>
              </a:extLst>
            </p:cNvPr>
            <p:cNvSpPr/>
            <p:nvPr/>
          </p:nvSpPr>
          <p:spPr>
            <a:xfrm>
              <a:off x="1604622" y="1080000"/>
              <a:ext cx="3528000" cy="381483"/>
            </a:xfrm>
            <a:prstGeom prst="roundRect">
              <a:avLst>
                <a:gd name="adj" fmla="val 25885"/>
              </a:avLst>
            </a:prstGeom>
            <a:solidFill>
              <a:srgbClr val="019DD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TC Kabel" panose="02000503000000000000" pitchFamily="50" charset="0"/>
              </a:endParaRPr>
            </a:p>
          </p:txBody>
        </p:sp>
        <p:sp>
          <p:nvSpPr>
            <p:cNvPr id="28" name="CuadroTexto 17">
              <a:extLst>
                <a:ext uri="{FF2B5EF4-FFF2-40B4-BE49-F238E27FC236}">
                  <a16:creationId xmlns:a16="http://schemas.microsoft.com/office/drawing/2014/main" id="{75E46953-6DA2-3BED-5116-E23971500098}"/>
                </a:ext>
              </a:extLst>
            </p:cNvPr>
            <p:cNvSpPr txBox="1"/>
            <p:nvPr/>
          </p:nvSpPr>
          <p:spPr>
            <a:xfrm>
              <a:off x="1602739" y="1116000"/>
              <a:ext cx="3420000" cy="30777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>
                  <a:solidFill>
                    <a:schemeClr val="bg1"/>
                  </a:solidFill>
                  <a:latin typeface="ITC Kabel" panose="02000503000000000000" pitchFamily="50" charset="0"/>
                </a:rPr>
                <a:t>Total Solicitudes Atendidas</a:t>
              </a:r>
            </a:p>
          </p:txBody>
        </p:sp>
      </p:grpSp>
      <p:grpSp>
        <p:nvGrpSpPr>
          <p:cNvPr id="40" name="Grupo 39">
            <a:extLst>
              <a:ext uri="{FF2B5EF4-FFF2-40B4-BE49-F238E27FC236}">
                <a16:creationId xmlns:a16="http://schemas.microsoft.com/office/drawing/2014/main" id="{DBF7E88B-EC6D-E13E-2A89-FFC2DF0BD06A}"/>
              </a:ext>
            </a:extLst>
          </p:cNvPr>
          <p:cNvGrpSpPr/>
          <p:nvPr/>
        </p:nvGrpSpPr>
        <p:grpSpPr>
          <a:xfrm>
            <a:off x="7488000" y="1001720"/>
            <a:ext cx="3529883" cy="381483"/>
            <a:chOff x="6829402" y="1129200"/>
            <a:chExt cx="3529883" cy="381483"/>
          </a:xfrm>
        </p:grpSpPr>
        <p:sp>
          <p:nvSpPr>
            <p:cNvPr id="29" name="Rectangle: Rounded Corners 80">
              <a:extLst>
                <a:ext uri="{FF2B5EF4-FFF2-40B4-BE49-F238E27FC236}">
                  <a16:creationId xmlns:a16="http://schemas.microsoft.com/office/drawing/2014/main" id="{105829E8-F30B-9A71-24C7-C7799DA979D6}"/>
                </a:ext>
              </a:extLst>
            </p:cNvPr>
            <p:cNvSpPr/>
            <p:nvPr/>
          </p:nvSpPr>
          <p:spPr>
            <a:xfrm>
              <a:off x="6831285" y="1129200"/>
              <a:ext cx="3528000" cy="381483"/>
            </a:xfrm>
            <a:prstGeom prst="roundRect">
              <a:avLst>
                <a:gd name="adj" fmla="val 25885"/>
              </a:avLst>
            </a:prstGeom>
            <a:solidFill>
              <a:srgbClr val="019DD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TC Kabel" panose="02000503000000000000" pitchFamily="50" charset="0"/>
              </a:endParaRPr>
            </a:p>
          </p:txBody>
        </p:sp>
        <p:sp>
          <p:nvSpPr>
            <p:cNvPr id="30" name="CuadroTexto 17">
              <a:extLst>
                <a:ext uri="{FF2B5EF4-FFF2-40B4-BE49-F238E27FC236}">
                  <a16:creationId xmlns:a16="http://schemas.microsoft.com/office/drawing/2014/main" id="{62E06A30-D250-F310-78F7-EF83B0EB851A}"/>
                </a:ext>
              </a:extLst>
            </p:cNvPr>
            <p:cNvSpPr txBox="1"/>
            <p:nvPr/>
          </p:nvSpPr>
          <p:spPr>
            <a:xfrm>
              <a:off x="6829402" y="1165200"/>
              <a:ext cx="3420000" cy="30777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>
                  <a:solidFill>
                    <a:schemeClr val="bg1"/>
                  </a:solidFill>
                  <a:latin typeface="ITC Kabel" panose="02000503000000000000" pitchFamily="50" charset="0"/>
                </a:rPr>
                <a:t>Tiempo promedio de respuesta</a:t>
              </a:r>
            </a:p>
          </p:txBody>
        </p:sp>
      </p:grpSp>
      <p:grpSp>
        <p:nvGrpSpPr>
          <p:cNvPr id="41" name="Grupo 40">
            <a:extLst>
              <a:ext uri="{FF2B5EF4-FFF2-40B4-BE49-F238E27FC236}">
                <a16:creationId xmlns:a16="http://schemas.microsoft.com/office/drawing/2014/main" id="{86D754D3-11BC-4975-A92F-5D95C065BF1A}"/>
              </a:ext>
            </a:extLst>
          </p:cNvPr>
          <p:cNvGrpSpPr/>
          <p:nvPr/>
        </p:nvGrpSpPr>
        <p:grpSpPr>
          <a:xfrm>
            <a:off x="1419767" y="4287140"/>
            <a:ext cx="3529883" cy="381483"/>
            <a:chOff x="1597486" y="4007122"/>
            <a:chExt cx="3529883" cy="381483"/>
          </a:xfrm>
        </p:grpSpPr>
        <p:sp>
          <p:nvSpPr>
            <p:cNvPr id="35" name="Rectangle: Rounded Corners 80">
              <a:extLst>
                <a:ext uri="{FF2B5EF4-FFF2-40B4-BE49-F238E27FC236}">
                  <a16:creationId xmlns:a16="http://schemas.microsoft.com/office/drawing/2014/main" id="{6CE23882-861F-FC49-118D-BFE7E4E88515}"/>
                </a:ext>
              </a:extLst>
            </p:cNvPr>
            <p:cNvSpPr/>
            <p:nvPr/>
          </p:nvSpPr>
          <p:spPr>
            <a:xfrm>
              <a:off x="1599369" y="4007122"/>
              <a:ext cx="3528000" cy="381483"/>
            </a:xfrm>
            <a:prstGeom prst="roundRect">
              <a:avLst>
                <a:gd name="adj" fmla="val 25885"/>
              </a:avLst>
            </a:prstGeom>
            <a:solidFill>
              <a:srgbClr val="019DD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TC Kabel" panose="02000503000000000000" pitchFamily="50" charset="0"/>
              </a:endParaRPr>
            </a:p>
          </p:txBody>
        </p:sp>
        <p:sp>
          <p:nvSpPr>
            <p:cNvPr id="36" name="CuadroTexto 17">
              <a:extLst>
                <a:ext uri="{FF2B5EF4-FFF2-40B4-BE49-F238E27FC236}">
                  <a16:creationId xmlns:a16="http://schemas.microsoft.com/office/drawing/2014/main" id="{C46A3831-FCB4-1CA9-0965-8F99F883AF2A}"/>
                </a:ext>
              </a:extLst>
            </p:cNvPr>
            <p:cNvSpPr txBox="1"/>
            <p:nvPr/>
          </p:nvSpPr>
          <p:spPr>
            <a:xfrm>
              <a:off x="1597486" y="4043122"/>
              <a:ext cx="3420000" cy="30777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>
                  <a:solidFill>
                    <a:schemeClr val="bg1"/>
                  </a:solidFill>
                  <a:latin typeface="ITC Kabel" panose="02000503000000000000" pitchFamily="50" charset="0"/>
                </a:rPr>
                <a:t>Total Solicitudes Atendidas</a:t>
              </a:r>
            </a:p>
          </p:txBody>
        </p:sp>
      </p:grpSp>
      <p:grpSp>
        <p:nvGrpSpPr>
          <p:cNvPr id="42" name="Grupo 41">
            <a:extLst>
              <a:ext uri="{FF2B5EF4-FFF2-40B4-BE49-F238E27FC236}">
                <a16:creationId xmlns:a16="http://schemas.microsoft.com/office/drawing/2014/main" id="{FBF5C8E4-1EB2-E37A-56F4-D8A899A82C21}"/>
              </a:ext>
            </a:extLst>
          </p:cNvPr>
          <p:cNvGrpSpPr/>
          <p:nvPr/>
        </p:nvGrpSpPr>
        <p:grpSpPr>
          <a:xfrm>
            <a:off x="7503767" y="4287140"/>
            <a:ext cx="3529883" cy="381483"/>
            <a:chOff x="6824149" y="4056322"/>
            <a:chExt cx="3529883" cy="381483"/>
          </a:xfrm>
        </p:grpSpPr>
        <p:sp>
          <p:nvSpPr>
            <p:cNvPr id="37" name="Rectangle: Rounded Corners 80">
              <a:extLst>
                <a:ext uri="{FF2B5EF4-FFF2-40B4-BE49-F238E27FC236}">
                  <a16:creationId xmlns:a16="http://schemas.microsoft.com/office/drawing/2014/main" id="{6A320188-6701-C84F-DBE0-E15A968A73CC}"/>
                </a:ext>
              </a:extLst>
            </p:cNvPr>
            <p:cNvSpPr/>
            <p:nvPr/>
          </p:nvSpPr>
          <p:spPr>
            <a:xfrm>
              <a:off x="6826032" y="4056322"/>
              <a:ext cx="3528000" cy="381483"/>
            </a:xfrm>
            <a:prstGeom prst="roundRect">
              <a:avLst>
                <a:gd name="adj" fmla="val 25885"/>
              </a:avLst>
            </a:prstGeom>
            <a:solidFill>
              <a:srgbClr val="019DD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TC Kabel" panose="02000503000000000000" pitchFamily="50" charset="0"/>
              </a:endParaRPr>
            </a:p>
          </p:txBody>
        </p:sp>
        <p:sp>
          <p:nvSpPr>
            <p:cNvPr id="38" name="CuadroTexto 17">
              <a:extLst>
                <a:ext uri="{FF2B5EF4-FFF2-40B4-BE49-F238E27FC236}">
                  <a16:creationId xmlns:a16="http://schemas.microsoft.com/office/drawing/2014/main" id="{AD5ADBE3-3896-442F-45C3-BE4C13653198}"/>
                </a:ext>
              </a:extLst>
            </p:cNvPr>
            <p:cNvSpPr txBox="1"/>
            <p:nvPr/>
          </p:nvSpPr>
          <p:spPr>
            <a:xfrm>
              <a:off x="6824149" y="4092322"/>
              <a:ext cx="3420000" cy="30777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>
                  <a:solidFill>
                    <a:schemeClr val="bg1"/>
                  </a:solidFill>
                  <a:latin typeface="ITC Kabel" panose="02000503000000000000" pitchFamily="50" charset="0"/>
                </a:rPr>
                <a:t>Tiempo promedio de respuesta</a:t>
              </a:r>
            </a:p>
          </p:txBody>
        </p:sp>
      </p:grpSp>
      <p:graphicFrame>
        <p:nvGraphicFramePr>
          <p:cNvPr id="44" name="Tabla 43">
            <a:extLst>
              <a:ext uri="{FF2B5EF4-FFF2-40B4-BE49-F238E27FC236}">
                <a16:creationId xmlns:a16="http://schemas.microsoft.com/office/drawing/2014/main" id="{75B43A69-FB16-7AE9-8D5D-FAE945627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606919"/>
              </p:ext>
            </p:extLst>
          </p:nvPr>
        </p:nvGraphicFramePr>
        <p:xfrm>
          <a:off x="599917" y="1871760"/>
          <a:ext cx="5130800" cy="1236345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190326156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20147902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346193819"/>
                    </a:ext>
                  </a:extLst>
                </a:gridCol>
                <a:gridCol w="855766">
                  <a:extLst>
                    <a:ext uri="{9D8B030D-6E8A-4147-A177-3AD203B41FA5}">
                      <a16:colId xmlns:a16="http://schemas.microsoft.com/office/drawing/2014/main" val="3939773822"/>
                    </a:ext>
                  </a:extLst>
                </a:gridCol>
                <a:gridCol w="1112734">
                  <a:extLst>
                    <a:ext uri="{9D8B030D-6E8A-4147-A177-3AD203B41FA5}">
                      <a16:colId xmlns:a16="http://schemas.microsoft.com/office/drawing/2014/main" val="737093819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76218040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PETICIÓN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QUEJAS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RECLAMOS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ASPECTO POSITIVO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71937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Enero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124688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Febrero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85750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Marzo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606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669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646761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1.425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1.516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598915"/>
                  </a:ext>
                </a:extLst>
              </a:tr>
            </a:tbl>
          </a:graphicData>
        </a:graphic>
      </p:graphicFrame>
      <p:sp>
        <p:nvSpPr>
          <p:cNvPr id="46" name="Rectángulo: esquinas redondeadas 45">
            <a:extLst>
              <a:ext uri="{FF2B5EF4-FFF2-40B4-BE49-F238E27FC236}">
                <a16:creationId xmlns:a16="http://schemas.microsoft.com/office/drawing/2014/main" id="{A3B3D3B2-3FD1-291F-9A30-16E846DBF9CE}"/>
              </a:ext>
            </a:extLst>
          </p:cNvPr>
          <p:cNvSpPr/>
          <p:nvPr/>
        </p:nvSpPr>
        <p:spPr>
          <a:xfrm>
            <a:off x="6489662" y="1552598"/>
            <a:ext cx="5528441" cy="1814414"/>
          </a:xfrm>
          <a:prstGeom prst="roundRect">
            <a:avLst/>
          </a:prstGeom>
          <a:solidFill>
            <a:srgbClr val="F9F9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7" name="Rectángulo: esquinas redondeadas 46">
            <a:extLst>
              <a:ext uri="{FF2B5EF4-FFF2-40B4-BE49-F238E27FC236}">
                <a16:creationId xmlns:a16="http://schemas.microsoft.com/office/drawing/2014/main" id="{20C9DCE2-7162-B74C-B272-FB6B625E63E2}"/>
              </a:ext>
            </a:extLst>
          </p:cNvPr>
          <p:cNvSpPr/>
          <p:nvPr/>
        </p:nvSpPr>
        <p:spPr>
          <a:xfrm>
            <a:off x="441435" y="4787452"/>
            <a:ext cx="5528441" cy="1814414"/>
          </a:xfrm>
          <a:prstGeom prst="roundRect">
            <a:avLst/>
          </a:prstGeom>
          <a:solidFill>
            <a:srgbClr val="F9F9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8" name="Rectángulo: esquinas redondeadas 47">
            <a:extLst>
              <a:ext uri="{FF2B5EF4-FFF2-40B4-BE49-F238E27FC236}">
                <a16:creationId xmlns:a16="http://schemas.microsoft.com/office/drawing/2014/main" id="{8056EEB5-ABD9-93DE-3921-FFE36C8061C4}"/>
              </a:ext>
            </a:extLst>
          </p:cNvPr>
          <p:cNvSpPr/>
          <p:nvPr/>
        </p:nvSpPr>
        <p:spPr>
          <a:xfrm>
            <a:off x="6489662" y="4784506"/>
            <a:ext cx="5528441" cy="1814414"/>
          </a:xfrm>
          <a:prstGeom prst="roundRect">
            <a:avLst/>
          </a:prstGeom>
          <a:solidFill>
            <a:srgbClr val="F9F9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50" name="Tabla 49">
            <a:extLst>
              <a:ext uri="{FF2B5EF4-FFF2-40B4-BE49-F238E27FC236}">
                <a16:creationId xmlns:a16="http://schemas.microsoft.com/office/drawing/2014/main" id="{E76E55DF-8564-339C-72D2-1A7E73E585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066295"/>
              </p:ext>
            </p:extLst>
          </p:nvPr>
        </p:nvGraphicFramePr>
        <p:xfrm>
          <a:off x="6672715" y="1871760"/>
          <a:ext cx="5130800" cy="1236345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78952677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8297073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749994854"/>
                    </a:ext>
                  </a:extLst>
                </a:gridCol>
                <a:gridCol w="910499">
                  <a:extLst>
                    <a:ext uri="{9D8B030D-6E8A-4147-A177-3AD203B41FA5}">
                      <a16:colId xmlns:a16="http://schemas.microsoft.com/office/drawing/2014/main" val="1743959672"/>
                    </a:ext>
                  </a:extLst>
                </a:gridCol>
                <a:gridCol w="1058001">
                  <a:extLst>
                    <a:ext uri="{9D8B030D-6E8A-4147-A177-3AD203B41FA5}">
                      <a16:colId xmlns:a16="http://schemas.microsoft.com/office/drawing/2014/main" val="231719784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1096920518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PETICIÓN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QUEJAS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RECLAMOS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ASPECTO POSITIVO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PROM.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27546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Enero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2,51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2,61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88385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Febrero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897109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Marzo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1,75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704962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1,67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013435"/>
                  </a:ext>
                </a:extLst>
              </a:tr>
            </a:tbl>
          </a:graphicData>
        </a:graphic>
      </p:graphicFrame>
      <p:sp>
        <p:nvSpPr>
          <p:cNvPr id="51" name="CuadroTexto 50">
            <a:extLst>
              <a:ext uri="{FF2B5EF4-FFF2-40B4-BE49-F238E27FC236}">
                <a16:creationId xmlns:a16="http://schemas.microsoft.com/office/drawing/2014/main" id="{08AC45F3-5384-A25E-81DF-3377A820C85C}"/>
              </a:ext>
            </a:extLst>
          </p:cNvPr>
          <p:cNvSpPr txBox="1"/>
          <p:nvPr/>
        </p:nvSpPr>
        <p:spPr>
          <a:xfrm>
            <a:off x="599916" y="3627858"/>
            <a:ext cx="72731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500" b="1" dirty="0">
                <a:solidFill>
                  <a:srgbClr val="002060"/>
                </a:solidFill>
                <a:latin typeface="ITC Kabel" panose="02000503000000000000" pitchFamily="50" charset="0"/>
              </a:rPr>
              <a:t>Informe trimestral: Abril – junio 2022</a:t>
            </a:r>
            <a:endParaRPr lang="es-CO" sz="2500" b="1" dirty="0">
              <a:solidFill>
                <a:srgbClr val="002060"/>
              </a:solidFill>
              <a:latin typeface="ITC Kabel" panose="02000503000000000000" pitchFamily="50" charset="0"/>
            </a:endParaRPr>
          </a:p>
        </p:txBody>
      </p:sp>
      <p:graphicFrame>
        <p:nvGraphicFramePr>
          <p:cNvPr id="52" name="Tabla 51">
            <a:extLst>
              <a:ext uri="{FF2B5EF4-FFF2-40B4-BE49-F238E27FC236}">
                <a16:creationId xmlns:a16="http://schemas.microsoft.com/office/drawing/2014/main" id="{30571056-69C4-2095-DAA2-262FD5AAF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08382"/>
              </p:ext>
            </p:extLst>
          </p:nvPr>
        </p:nvGraphicFramePr>
        <p:xfrm>
          <a:off x="638017" y="5073540"/>
          <a:ext cx="5054600" cy="1236345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409760712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79931384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978195275"/>
                    </a:ext>
                  </a:extLst>
                </a:gridCol>
                <a:gridCol w="882431">
                  <a:extLst>
                    <a:ext uri="{9D8B030D-6E8A-4147-A177-3AD203B41FA5}">
                      <a16:colId xmlns:a16="http://schemas.microsoft.com/office/drawing/2014/main" val="502337362"/>
                    </a:ext>
                  </a:extLst>
                </a:gridCol>
                <a:gridCol w="1009869">
                  <a:extLst>
                    <a:ext uri="{9D8B030D-6E8A-4147-A177-3AD203B41FA5}">
                      <a16:colId xmlns:a16="http://schemas.microsoft.com/office/drawing/2014/main" val="1929388336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1509337488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PETICIÓN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QUEJAS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RECLAMOS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ASPECTO POSITIVO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23451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Abril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891659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Mayo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676989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Junio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429740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1.443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1.629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777065"/>
                  </a:ext>
                </a:extLst>
              </a:tr>
            </a:tbl>
          </a:graphicData>
        </a:graphic>
      </p:graphicFrame>
      <p:graphicFrame>
        <p:nvGraphicFramePr>
          <p:cNvPr id="53" name="Tabla 52">
            <a:extLst>
              <a:ext uri="{FF2B5EF4-FFF2-40B4-BE49-F238E27FC236}">
                <a16:creationId xmlns:a16="http://schemas.microsoft.com/office/drawing/2014/main" id="{EDE93E8A-B2C6-2833-BCAB-0528EB4264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699883"/>
              </p:ext>
            </p:extLst>
          </p:nvPr>
        </p:nvGraphicFramePr>
        <p:xfrm>
          <a:off x="6686467" y="5231337"/>
          <a:ext cx="5054600" cy="1236345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364065542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749845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737221886"/>
                    </a:ext>
                  </a:extLst>
                </a:gridCol>
                <a:gridCol w="917767">
                  <a:extLst>
                    <a:ext uri="{9D8B030D-6E8A-4147-A177-3AD203B41FA5}">
                      <a16:colId xmlns:a16="http://schemas.microsoft.com/office/drawing/2014/main" val="2146686321"/>
                    </a:ext>
                  </a:extLst>
                </a:gridCol>
                <a:gridCol w="974533">
                  <a:extLst>
                    <a:ext uri="{9D8B030D-6E8A-4147-A177-3AD203B41FA5}">
                      <a16:colId xmlns:a16="http://schemas.microsoft.com/office/drawing/2014/main" val="2947207694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1089619718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PETICIÓN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QUEJAS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RECLAMOS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ASPECTO POSITIVO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06984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Abril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4,46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125670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Mayo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4,06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5,11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4,44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4,11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37315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Junio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4,34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109433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4,61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1,81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944075"/>
                  </a:ext>
                </a:extLst>
              </a:tr>
            </a:tbl>
          </a:graphicData>
        </a:graphic>
      </p:graphicFrame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3BD57979-78D1-5F4B-66B0-8B2C5F69D99E}"/>
              </a:ext>
            </a:extLst>
          </p:cNvPr>
          <p:cNvCxnSpPr/>
          <p:nvPr/>
        </p:nvCxnSpPr>
        <p:spPr>
          <a:xfrm>
            <a:off x="6274676" y="1207401"/>
            <a:ext cx="0" cy="5364000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74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ángulo: esquinas redondeadas 44">
            <a:extLst>
              <a:ext uri="{FF2B5EF4-FFF2-40B4-BE49-F238E27FC236}">
                <a16:creationId xmlns:a16="http://schemas.microsoft.com/office/drawing/2014/main" id="{5C21F781-18CE-7A16-330A-86A0D6DE434C}"/>
              </a:ext>
            </a:extLst>
          </p:cNvPr>
          <p:cNvSpPr/>
          <p:nvPr/>
        </p:nvSpPr>
        <p:spPr>
          <a:xfrm>
            <a:off x="441435" y="1555544"/>
            <a:ext cx="5528441" cy="1814414"/>
          </a:xfrm>
          <a:prstGeom prst="roundRect">
            <a:avLst/>
          </a:prstGeom>
          <a:solidFill>
            <a:srgbClr val="F9F9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6990717-7969-73D0-70E2-AE3E62448E9C}"/>
              </a:ext>
            </a:extLst>
          </p:cNvPr>
          <p:cNvSpPr txBox="1"/>
          <p:nvPr/>
        </p:nvSpPr>
        <p:spPr>
          <a:xfrm>
            <a:off x="599917" y="227504"/>
            <a:ext cx="72731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500" b="1" dirty="0">
                <a:solidFill>
                  <a:srgbClr val="002060"/>
                </a:solidFill>
                <a:latin typeface="ITC Kabel" panose="02000503000000000000" pitchFamily="50" charset="0"/>
              </a:rPr>
              <a:t>Informe trimestral: Enero – marzo 2022</a:t>
            </a:r>
            <a:endParaRPr lang="es-CO" sz="2500" b="1" dirty="0">
              <a:solidFill>
                <a:srgbClr val="002060"/>
              </a:solidFill>
              <a:latin typeface="ITC Kabel" panose="02000503000000000000" pitchFamily="50" charset="0"/>
            </a:endParaRPr>
          </a:p>
        </p:txBody>
      </p:sp>
      <p:sp>
        <p:nvSpPr>
          <p:cNvPr id="21" name="Rectangle 56">
            <a:extLst>
              <a:ext uri="{FF2B5EF4-FFF2-40B4-BE49-F238E27FC236}">
                <a16:creationId xmlns:a16="http://schemas.microsoft.com/office/drawing/2014/main" id="{892257B8-032F-C3AB-69BB-8F25450DA2BE}"/>
              </a:ext>
            </a:extLst>
          </p:cNvPr>
          <p:cNvSpPr/>
          <p:nvPr/>
        </p:nvSpPr>
        <p:spPr>
          <a:xfrm>
            <a:off x="0" y="881583"/>
            <a:ext cx="281682" cy="4879937"/>
          </a:xfrm>
          <a:prstGeom prst="rect">
            <a:avLst/>
          </a:prstGeom>
          <a:solidFill>
            <a:srgbClr val="33CC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upo 38">
            <a:extLst>
              <a:ext uri="{FF2B5EF4-FFF2-40B4-BE49-F238E27FC236}">
                <a16:creationId xmlns:a16="http://schemas.microsoft.com/office/drawing/2014/main" id="{10843EA9-EA28-A54E-6224-B5ACCBE3AD3A}"/>
              </a:ext>
            </a:extLst>
          </p:cNvPr>
          <p:cNvGrpSpPr/>
          <p:nvPr/>
        </p:nvGrpSpPr>
        <p:grpSpPr>
          <a:xfrm>
            <a:off x="1404000" y="1001720"/>
            <a:ext cx="3529883" cy="381483"/>
            <a:chOff x="1602739" y="1080000"/>
            <a:chExt cx="3529883" cy="381483"/>
          </a:xfrm>
        </p:grpSpPr>
        <p:sp>
          <p:nvSpPr>
            <p:cNvPr id="27" name="Rectangle: Rounded Corners 80">
              <a:extLst>
                <a:ext uri="{FF2B5EF4-FFF2-40B4-BE49-F238E27FC236}">
                  <a16:creationId xmlns:a16="http://schemas.microsoft.com/office/drawing/2014/main" id="{5BFA4A34-F6BE-AAF8-0906-EDB562027AC5}"/>
                </a:ext>
              </a:extLst>
            </p:cNvPr>
            <p:cNvSpPr/>
            <p:nvPr/>
          </p:nvSpPr>
          <p:spPr>
            <a:xfrm>
              <a:off x="1604622" y="1080000"/>
              <a:ext cx="3528000" cy="381483"/>
            </a:xfrm>
            <a:prstGeom prst="roundRect">
              <a:avLst>
                <a:gd name="adj" fmla="val 25885"/>
              </a:avLst>
            </a:prstGeom>
            <a:solidFill>
              <a:srgbClr val="019DD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TC Kabel" panose="02000503000000000000" pitchFamily="50" charset="0"/>
              </a:endParaRPr>
            </a:p>
          </p:txBody>
        </p:sp>
        <p:sp>
          <p:nvSpPr>
            <p:cNvPr id="28" name="CuadroTexto 17">
              <a:extLst>
                <a:ext uri="{FF2B5EF4-FFF2-40B4-BE49-F238E27FC236}">
                  <a16:creationId xmlns:a16="http://schemas.microsoft.com/office/drawing/2014/main" id="{75E46953-6DA2-3BED-5116-E23971500098}"/>
                </a:ext>
              </a:extLst>
            </p:cNvPr>
            <p:cNvSpPr txBox="1"/>
            <p:nvPr/>
          </p:nvSpPr>
          <p:spPr>
            <a:xfrm>
              <a:off x="1602739" y="1116000"/>
              <a:ext cx="3420000" cy="30777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>
                  <a:solidFill>
                    <a:schemeClr val="bg1"/>
                  </a:solidFill>
                  <a:latin typeface="ITC Kabel" panose="02000503000000000000" pitchFamily="50" charset="0"/>
                </a:rPr>
                <a:t>Total Solicitudes Negadas</a:t>
              </a:r>
            </a:p>
          </p:txBody>
        </p:sp>
      </p:grpSp>
      <p:grpSp>
        <p:nvGrpSpPr>
          <p:cNvPr id="40" name="Grupo 39">
            <a:extLst>
              <a:ext uri="{FF2B5EF4-FFF2-40B4-BE49-F238E27FC236}">
                <a16:creationId xmlns:a16="http://schemas.microsoft.com/office/drawing/2014/main" id="{DBF7E88B-EC6D-E13E-2A89-FFC2DF0BD06A}"/>
              </a:ext>
            </a:extLst>
          </p:cNvPr>
          <p:cNvGrpSpPr/>
          <p:nvPr/>
        </p:nvGrpSpPr>
        <p:grpSpPr>
          <a:xfrm>
            <a:off x="7488000" y="1001720"/>
            <a:ext cx="3529883" cy="381483"/>
            <a:chOff x="6829402" y="1129200"/>
            <a:chExt cx="3529883" cy="381483"/>
          </a:xfrm>
        </p:grpSpPr>
        <p:sp>
          <p:nvSpPr>
            <p:cNvPr id="29" name="Rectangle: Rounded Corners 80">
              <a:extLst>
                <a:ext uri="{FF2B5EF4-FFF2-40B4-BE49-F238E27FC236}">
                  <a16:creationId xmlns:a16="http://schemas.microsoft.com/office/drawing/2014/main" id="{105829E8-F30B-9A71-24C7-C7799DA979D6}"/>
                </a:ext>
              </a:extLst>
            </p:cNvPr>
            <p:cNvSpPr/>
            <p:nvPr/>
          </p:nvSpPr>
          <p:spPr>
            <a:xfrm>
              <a:off x="6831285" y="1129200"/>
              <a:ext cx="3528000" cy="381483"/>
            </a:xfrm>
            <a:prstGeom prst="roundRect">
              <a:avLst>
                <a:gd name="adj" fmla="val 25885"/>
              </a:avLst>
            </a:prstGeom>
            <a:solidFill>
              <a:srgbClr val="019DD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TC Kabel" panose="02000503000000000000" pitchFamily="50" charset="0"/>
              </a:endParaRPr>
            </a:p>
          </p:txBody>
        </p:sp>
        <p:sp>
          <p:nvSpPr>
            <p:cNvPr id="30" name="CuadroTexto 17">
              <a:extLst>
                <a:ext uri="{FF2B5EF4-FFF2-40B4-BE49-F238E27FC236}">
                  <a16:creationId xmlns:a16="http://schemas.microsoft.com/office/drawing/2014/main" id="{62E06A30-D250-F310-78F7-EF83B0EB851A}"/>
                </a:ext>
              </a:extLst>
            </p:cNvPr>
            <p:cNvSpPr txBox="1"/>
            <p:nvPr/>
          </p:nvSpPr>
          <p:spPr>
            <a:xfrm>
              <a:off x="6829402" y="1165200"/>
              <a:ext cx="3420000" cy="30777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>
                  <a:solidFill>
                    <a:schemeClr val="bg1"/>
                  </a:solidFill>
                  <a:latin typeface="ITC Kabel" panose="02000503000000000000" pitchFamily="50" charset="0"/>
                </a:rPr>
                <a:t>Total Solicitudes trasladadas</a:t>
              </a:r>
            </a:p>
          </p:txBody>
        </p:sp>
      </p:grpSp>
      <p:grpSp>
        <p:nvGrpSpPr>
          <p:cNvPr id="41" name="Grupo 40">
            <a:extLst>
              <a:ext uri="{FF2B5EF4-FFF2-40B4-BE49-F238E27FC236}">
                <a16:creationId xmlns:a16="http://schemas.microsoft.com/office/drawing/2014/main" id="{86D754D3-11BC-4975-A92F-5D95C065BF1A}"/>
              </a:ext>
            </a:extLst>
          </p:cNvPr>
          <p:cNvGrpSpPr/>
          <p:nvPr/>
        </p:nvGrpSpPr>
        <p:grpSpPr>
          <a:xfrm>
            <a:off x="1419767" y="4287140"/>
            <a:ext cx="3529883" cy="381483"/>
            <a:chOff x="1597486" y="4007122"/>
            <a:chExt cx="3529883" cy="381483"/>
          </a:xfrm>
        </p:grpSpPr>
        <p:sp>
          <p:nvSpPr>
            <p:cNvPr id="35" name="Rectangle: Rounded Corners 80">
              <a:extLst>
                <a:ext uri="{FF2B5EF4-FFF2-40B4-BE49-F238E27FC236}">
                  <a16:creationId xmlns:a16="http://schemas.microsoft.com/office/drawing/2014/main" id="{6CE23882-861F-FC49-118D-BFE7E4E88515}"/>
                </a:ext>
              </a:extLst>
            </p:cNvPr>
            <p:cNvSpPr/>
            <p:nvPr/>
          </p:nvSpPr>
          <p:spPr>
            <a:xfrm>
              <a:off x="1599369" y="4007122"/>
              <a:ext cx="3528000" cy="381483"/>
            </a:xfrm>
            <a:prstGeom prst="roundRect">
              <a:avLst>
                <a:gd name="adj" fmla="val 25885"/>
              </a:avLst>
            </a:prstGeom>
            <a:solidFill>
              <a:srgbClr val="019DD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TC Kabel" panose="02000503000000000000" pitchFamily="50" charset="0"/>
              </a:endParaRPr>
            </a:p>
          </p:txBody>
        </p:sp>
        <p:sp>
          <p:nvSpPr>
            <p:cNvPr id="36" name="CuadroTexto 17">
              <a:extLst>
                <a:ext uri="{FF2B5EF4-FFF2-40B4-BE49-F238E27FC236}">
                  <a16:creationId xmlns:a16="http://schemas.microsoft.com/office/drawing/2014/main" id="{C46A3831-FCB4-1CA9-0965-8F99F883AF2A}"/>
                </a:ext>
              </a:extLst>
            </p:cNvPr>
            <p:cNvSpPr txBox="1"/>
            <p:nvPr/>
          </p:nvSpPr>
          <p:spPr>
            <a:xfrm>
              <a:off x="1597486" y="4043122"/>
              <a:ext cx="3420000" cy="30777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>
                  <a:solidFill>
                    <a:schemeClr val="bg1"/>
                  </a:solidFill>
                  <a:latin typeface="ITC Kabel" panose="02000503000000000000" pitchFamily="50" charset="0"/>
                </a:rPr>
                <a:t>Total Solicitudes Negadas</a:t>
              </a:r>
            </a:p>
          </p:txBody>
        </p:sp>
      </p:grpSp>
      <p:grpSp>
        <p:nvGrpSpPr>
          <p:cNvPr id="42" name="Grupo 41">
            <a:extLst>
              <a:ext uri="{FF2B5EF4-FFF2-40B4-BE49-F238E27FC236}">
                <a16:creationId xmlns:a16="http://schemas.microsoft.com/office/drawing/2014/main" id="{FBF5C8E4-1EB2-E37A-56F4-D8A899A82C21}"/>
              </a:ext>
            </a:extLst>
          </p:cNvPr>
          <p:cNvGrpSpPr/>
          <p:nvPr/>
        </p:nvGrpSpPr>
        <p:grpSpPr>
          <a:xfrm>
            <a:off x="7503767" y="4287140"/>
            <a:ext cx="3529883" cy="381483"/>
            <a:chOff x="6824149" y="4056322"/>
            <a:chExt cx="3529883" cy="381483"/>
          </a:xfrm>
        </p:grpSpPr>
        <p:sp>
          <p:nvSpPr>
            <p:cNvPr id="37" name="Rectangle: Rounded Corners 80">
              <a:extLst>
                <a:ext uri="{FF2B5EF4-FFF2-40B4-BE49-F238E27FC236}">
                  <a16:creationId xmlns:a16="http://schemas.microsoft.com/office/drawing/2014/main" id="{6A320188-6701-C84F-DBE0-E15A968A73CC}"/>
                </a:ext>
              </a:extLst>
            </p:cNvPr>
            <p:cNvSpPr/>
            <p:nvPr/>
          </p:nvSpPr>
          <p:spPr>
            <a:xfrm>
              <a:off x="6826032" y="4056322"/>
              <a:ext cx="3528000" cy="381483"/>
            </a:xfrm>
            <a:prstGeom prst="roundRect">
              <a:avLst>
                <a:gd name="adj" fmla="val 25885"/>
              </a:avLst>
            </a:prstGeom>
            <a:solidFill>
              <a:srgbClr val="019DD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TC Kabel" panose="02000503000000000000" pitchFamily="50" charset="0"/>
              </a:endParaRPr>
            </a:p>
          </p:txBody>
        </p:sp>
        <p:sp>
          <p:nvSpPr>
            <p:cNvPr id="38" name="CuadroTexto 17">
              <a:extLst>
                <a:ext uri="{FF2B5EF4-FFF2-40B4-BE49-F238E27FC236}">
                  <a16:creationId xmlns:a16="http://schemas.microsoft.com/office/drawing/2014/main" id="{AD5ADBE3-3896-442F-45C3-BE4C13653198}"/>
                </a:ext>
              </a:extLst>
            </p:cNvPr>
            <p:cNvSpPr txBox="1"/>
            <p:nvPr/>
          </p:nvSpPr>
          <p:spPr>
            <a:xfrm>
              <a:off x="6824149" y="4092322"/>
              <a:ext cx="3420000" cy="30777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>
                  <a:solidFill>
                    <a:schemeClr val="bg1"/>
                  </a:solidFill>
                  <a:latin typeface="ITC Kabel" panose="02000503000000000000" pitchFamily="50" charset="0"/>
                </a:rPr>
                <a:t>Total solicitudes trasladadas</a:t>
              </a:r>
            </a:p>
          </p:txBody>
        </p:sp>
      </p:grpSp>
      <p:sp>
        <p:nvSpPr>
          <p:cNvPr id="46" name="Rectángulo: esquinas redondeadas 45">
            <a:extLst>
              <a:ext uri="{FF2B5EF4-FFF2-40B4-BE49-F238E27FC236}">
                <a16:creationId xmlns:a16="http://schemas.microsoft.com/office/drawing/2014/main" id="{A3B3D3B2-3FD1-291F-9A30-16E846DBF9CE}"/>
              </a:ext>
            </a:extLst>
          </p:cNvPr>
          <p:cNvSpPr/>
          <p:nvPr/>
        </p:nvSpPr>
        <p:spPr>
          <a:xfrm>
            <a:off x="6489662" y="1552598"/>
            <a:ext cx="5528441" cy="1814414"/>
          </a:xfrm>
          <a:prstGeom prst="roundRect">
            <a:avLst/>
          </a:prstGeom>
          <a:solidFill>
            <a:srgbClr val="F9F9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7" name="Rectángulo: esquinas redondeadas 46">
            <a:extLst>
              <a:ext uri="{FF2B5EF4-FFF2-40B4-BE49-F238E27FC236}">
                <a16:creationId xmlns:a16="http://schemas.microsoft.com/office/drawing/2014/main" id="{20C9DCE2-7162-B74C-B272-FB6B625E63E2}"/>
              </a:ext>
            </a:extLst>
          </p:cNvPr>
          <p:cNvSpPr/>
          <p:nvPr/>
        </p:nvSpPr>
        <p:spPr>
          <a:xfrm>
            <a:off x="441435" y="4787452"/>
            <a:ext cx="5528441" cy="1814414"/>
          </a:xfrm>
          <a:prstGeom prst="roundRect">
            <a:avLst/>
          </a:prstGeom>
          <a:solidFill>
            <a:srgbClr val="F9F9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8" name="Rectángulo: esquinas redondeadas 47">
            <a:extLst>
              <a:ext uri="{FF2B5EF4-FFF2-40B4-BE49-F238E27FC236}">
                <a16:creationId xmlns:a16="http://schemas.microsoft.com/office/drawing/2014/main" id="{8056EEB5-ABD9-93DE-3921-FFE36C8061C4}"/>
              </a:ext>
            </a:extLst>
          </p:cNvPr>
          <p:cNvSpPr/>
          <p:nvPr/>
        </p:nvSpPr>
        <p:spPr>
          <a:xfrm>
            <a:off x="6489662" y="4784506"/>
            <a:ext cx="5528441" cy="1814414"/>
          </a:xfrm>
          <a:prstGeom prst="roundRect">
            <a:avLst/>
          </a:prstGeom>
          <a:solidFill>
            <a:srgbClr val="F9F9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08AC45F3-5384-A25E-81DF-3377A820C85C}"/>
              </a:ext>
            </a:extLst>
          </p:cNvPr>
          <p:cNvSpPr txBox="1"/>
          <p:nvPr/>
        </p:nvSpPr>
        <p:spPr>
          <a:xfrm>
            <a:off x="599916" y="3627858"/>
            <a:ext cx="72731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500" b="1" dirty="0">
                <a:solidFill>
                  <a:srgbClr val="002060"/>
                </a:solidFill>
                <a:latin typeface="ITC Kabel" panose="02000503000000000000" pitchFamily="50" charset="0"/>
              </a:rPr>
              <a:t>Informe trimestral: Abril – junio 2022</a:t>
            </a:r>
            <a:endParaRPr lang="es-CO" sz="2500" b="1" dirty="0">
              <a:solidFill>
                <a:srgbClr val="002060"/>
              </a:solidFill>
              <a:latin typeface="ITC Kabel" panose="02000503000000000000" pitchFamily="50" charset="0"/>
            </a:endParaRPr>
          </a:p>
        </p:txBody>
      </p: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3BD57979-78D1-5F4B-66B0-8B2C5F69D99E}"/>
              </a:ext>
            </a:extLst>
          </p:cNvPr>
          <p:cNvCxnSpPr/>
          <p:nvPr/>
        </p:nvCxnSpPr>
        <p:spPr>
          <a:xfrm>
            <a:off x="6274676" y="1207401"/>
            <a:ext cx="0" cy="5364000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8D569D24-809A-19F6-1C21-63A540B9D8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882988"/>
              </p:ext>
            </p:extLst>
          </p:nvPr>
        </p:nvGraphicFramePr>
        <p:xfrm>
          <a:off x="945356" y="1848340"/>
          <a:ext cx="4516120" cy="1185740"/>
        </p:xfrm>
        <a:graphic>
          <a:graphicData uri="http://schemas.openxmlformats.org/drawingml/2006/table">
            <a:tbl>
              <a:tblPr/>
              <a:tblGrid>
                <a:gridCol w="1681480">
                  <a:extLst>
                    <a:ext uri="{9D8B030D-6E8A-4147-A177-3AD203B41FA5}">
                      <a16:colId xmlns:a16="http://schemas.microsoft.com/office/drawing/2014/main" val="4020189847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198906994"/>
                    </a:ext>
                  </a:extLst>
                </a:gridCol>
              </a:tblGrid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Solicitudes de información negadas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837035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Enero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9876860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Febrero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925140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Marzo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30401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300" b="1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1584781"/>
                  </a:ext>
                </a:extLst>
              </a:tr>
            </a:tbl>
          </a:graphicData>
        </a:graphic>
      </p:graphicFrame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56E0E72F-C86F-CD31-7E94-85A8D3E09B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993830"/>
              </p:ext>
            </p:extLst>
          </p:nvPr>
        </p:nvGraphicFramePr>
        <p:xfrm>
          <a:off x="7123839" y="1859305"/>
          <a:ext cx="4516120" cy="1185740"/>
        </p:xfrm>
        <a:graphic>
          <a:graphicData uri="http://schemas.openxmlformats.org/drawingml/2006/table">
            <a:tbl>
              <a:tblPr/>
              <a:tblGrid>
                <a:gridCol w="1681480">
                  <a:extLst>
                    <a:ext uri="{9D8B030D-6E8A-4147-A177-3AD203B41FA5}">
                      <a16:colId xmlns:a16="http://schemas.microsoft.com/office/drawing/2014/main" val="4020189847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198906994"/>
                    </a:ext>
                  </a:extLst>
                </a:gridCol>
              </a:tblGrid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Solicitudes Trasladadas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837035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Enero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9876860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Febrero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925140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Marzo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30401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300" b="1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1584781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154C9D0-FA2F-AB1B-92BD-2EF12F09DD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260038"/>
              </p:ext>
            </p:extLst>
          </p:nvPr>
        </p:nvGraphicFramePr>
        <p:xfrm>
          <a:off x="945356" y="5028420"/>
          <a:ext cx="4516120" cy="1185740"/>
        </p:xfrm>
        <a:graphic>
          <a:graphicData uri="http://schemas.openxmlformats.org/drawingml/2006/table">
            <a:tbl>
              <a:tblPr/>
              <a:tblGrid>
                <a:gridCol w="1681480">
                  <a:extLst>
                    <a:ext uri="{9D8B030D-6E8A-4147-A177-3AD203B41FA5}">
                      <a16:colId xmlns:a16="http://schemas.microsoft.com/office/drawing/2014/main" val="4020189847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198906994"/>
                    </a:ext>
                  </a:extLst>
                </a:gridCol>
              </a:tblGrid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Solicitudes de información negadas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837035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</a:t>
                      </a:r>
                      <a:r>
                        <a:rPr lang="es-CO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bril</a:t>
                      </a:r>
                      <a:endParaRPr lang="es-CO" sz="1300" b="1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9876860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</a:t>
                      </a:r>
                      <a:r>
                        <a:rPr lang="es-CO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ayo</a:t>
                      </a:r>
                      <a:endParaRPr lang="es-CO" sz="1300" b="1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925140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Junio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30401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300" b="1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1584781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16D5A8B8-E3A7-66C0-F511-BEAA2F4CF4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235719"/>
              </p:ext>
            </p:extLst>
          </p:nvPr>
        </p:nvGraphicFramePr>
        <p:xfrm>
          <a:off x="7123839" y="5039385"/>
          <a:ext cx="4516120" cy="1185740"/>
        </p:xfrm>
        <a:graphic>
          <a:graphicData uri="http://schemas.openxmlformats.org/drawingml/2006/table">
            <a:tbl>
              <a:tblPr/>
              <a:tblGrid>
                <a:gridCol w="1681480">
                  <a:extLst>
                    <a:ext uri="{9D8B030D-6E8A-4147-A177-3AD203B41FA5}">
                      <a16:colId xmlns:a16="http://schemas.microsoft.com/office/drawing/2014/main" val="4020189847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198906994"/>
                    </a:ext>
                  </a:extLst>
                </a:gridCol>
              </a:tblGrid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Solicitudes Trasladadas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837035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</a:t>
                      </a:r>
                      <a:r>
                        <a:rPr lang="es-CO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bril</a:t>
                      </a:r>
                      <a:endParaRPr lang="es-CO" sz="1300" b="1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9876860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</a:t>
                      </a:r>
                      <a:r>
                        <a:rPr lang="es-CO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ayo</a:t>
                      </a:r>
                      <a:endParaRPr lang="es-CO" sz="1300" b="1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925140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Junio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30401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300" b="1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1584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128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236</Words>
  <Application>Microsoft Office PowerPoint</Application>
  <PresentationFormat>Panorámica</PresentationFormat>
  <Paragraphs>171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ITC Kabel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Sonia Angulo Angulo</dc:creator>
  <cp:lastModifiedBy>Sonia Angulo Angulo</cp:lastModifiedBy>
  <cp:revision>2</cp:revision>
  <dcterms:created xsi:type="dcterms:W3CDTF">2022-09-26T16:23:37Z</dcterms:created>
  <dcterms:modified xsi:type="dcterms:W3CDTF">2022-09-28T16:25:54Z</dcterms:modified>
</cp:coreProperties>
</file>