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55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5F7"/>
    <a:srgbClr val="33CCCC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395206-3352-4850-A81F-1ECD51BA2857}" v="63" dt="2022-09-28T16:21:19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ia Angulo Angulo" userId="0727d7cc-249b-4b84-8eb4-d0420b54b229" providerId="ADAL" clId="{3A395206-3352-4850-A81F-1ECD51BA2857}"/>
    <pc:docChg chg="undo redo custSel modSld">
      <pc:chgData name="Sonia Angulo Angulo" userId="0727d7cc-249b-4b84-8eb4-d0420b54b229" providerId="ADAL" clId="{3A395206-3352-4850-A81F-1ECD51BA2857}" dt="2022-09-28T16:22:01.176" v="263" actId="20577"/>
      <pc:docMkLst>
        <pc:docMk/>
      </pc:docMkLst>
      <pc:sldChg chg="addSp modSp mod">
        <pc:chgData name="Sonia Angulo Angulo" userId="0727d7cc-249b-4b84-8eb4-d0420b54b229" providerId="ADAL" clId="{3A395206-3352-4850-A81F-1ECD51BA2857}" dt="2022-09-26T16:47:08.222" v="68" actId="167"/>
        <pc:sldMkLst>
          <pc:docMk/>
          <pc:sldMk cId="169453414" sldId="256"/>
        </pc:sldMkLst>
        <pc:spChg chg="mod">
          <ac:chgData name="Sonia Angulo Angulo" userId="0727d7cc-249b-4b84-8eb4-d0420b54b229" providerId="ADAL" clId="{3A395206-3352-4850-A81F-1ECD51BA2857}" dt="2022-09-26T16:46:13.586" v="61" actId="1076"/>
          <ac:spMkLst>
            <pc:docMk/>
            <pc:sldMk cId="169453414" sldId="256"/>
            <ac:spMk id="6" creationId="{1A5180D1-63ED-558E-6AF0-BB2903D00215}"/>
          </ac:spMkLst>
        </pc:spChg>
        <pc:spChg chg="mod">
          <ac:chgData name="Sonia Angulo Angulo" userId="0727d7cc-249b-4b84-8eb4-d0420b54b229" providerId="ADAL" clId="{3A395206-3352-4850-A81F-1ECD51BA2857}" dt="2022-09-26T16:46:13.586" v="61" actId="1076"/>
          <ac:spMkLst>
            <pc:docMk/>
            <pc:sldMk cId="169453414" sldId="256"/>
            <ac:spMk id="7" creationId="{5DC1370F-B151-1C98-FBFB-CBF4651EFA96}"/>
          </ac:spMkLst>
        </pc:spChg>
        <pc:spChg chg="mod">
          <ac:chgData name="Sonia Angulo Angulo" userId="0727d7cc-249b-4b84-8eb4-d0420b54b229" providerId="ADAL" clId="{3A395206-3352-4850-A81F-1ECD51BA2857}" dt="2022-09-26T16:46:13.586" v="61" actId="1076"/>
          <ac:spMkLst>
            <pc:docMk/>
            <pc:sldMk cId="169453414" sldId="256"/>
            <ac:spMk id="9" creationId="{BE00D6D3-F5DD-3112-80FC-DB991451899B}"/>
          </ac:spMkLst>
        </pc:spChg>
        <pc:spChg chg="add mod ord">
          <ac:chgData name="Sonia Angulo Angulo" userId="0727d7cc-249b-4b84-8eb4-d0420b54b229" providerId="ADAL" clId="{3A395206-3352-4850-A81F-1ECD51BA2857}" dt="2022-09-26T16:47:08.222" v="68" actId="167"/>
          <ac:spMkLst>
            <pc:docMk/>
            <pc:sldMk cId="169453414" sldId="256"/>
            <ac:spMk id="10" creationId="{FE651EC4-7A54-5F74-0664-3D9B7CFD478B}"/>
          </ac:spMkLst>
        </pc:spChg>
        <pc:picChg chg="add mod">
          <ac:chgData name="Sonia Angulo Angulo" userId="0727d7cc-249b-4b84-8eb4-d0420b54b229" providerId="ADAL" clId="{3A395206-3352-4850-A81F-1ECD51BA2857}" dt="2022-09-26T16:46:06.321" v="60"/>
          <ac:picMkLst>
            <pc:docMk/>
            <pc:sldMk cId="169453414" sldId="256"/>
            <ac:picMk id="2050" creationId="{21EB0072-0352-00AC-E252-BFFF25040B93}"/>
          </ac:picMkLst>
        </pc:picChg>
      </pc:sldChg>
      <pc:sldChg chg="addSp modSp mod">
        <pc:chgData name="Sonia Angulo Angulo" userId="0727d7cc-249b-4b84-8eb4-d0420b54b229" providerId="ADAL" clId="{3A395206-3352-4850-A81F-1ECD51BA2857}" dt="2022-09-28T16:22:01.176" v="263" actId="20577"/>
        <pc:sldMkLst>
          <pc:docMk/>
          <pc:sldMk cId="41974429" sldId="2555"/>
        </pc:sldMkLst>
        <pc:spChg chg="mod">
          <ac:chgData name="Sonia Angulo Angulo" userId="0727d7cc-249b-4b84-8eb4-d0420b54b229" providerId="ADAL" clId="{3A395206-3352-4850-A81F-1ECD51BA2857}" dt="2022-09-26T16:50:33.593" v="122" actId="20577"/>
          <ac:spMkLst>
            <pc:docMk/>
            <pc:sldMk cId="41974429" sldId="2555"/>
            <ac:spMk id="20" creationId="{06990717-7969-73D0-70E2-AE3E62448E9C}"/>
          </ac:spMkLst>
        </pc:spChg>
        <pc:spChg chg="mod">
          <ac:chgData name="Sonia Angulo Angulo" userId="0727d7cc-249b-4b84-8eb4-d0420b54b229" providerId="ADAL" clId="{3A395206-3352-4850-A81F-1ECD51BA2857}" dt="2022-09-28T16:21:40.373" v="229" actId="20577"/>
          <ac:spMkLst>
            <pc:docMk/>
            <pc:sldMk cId="41974429" sldId="2555"/>
            <ac:spMk id="36" creationId="{C46A3831-FCB4-1CA9-0965-8F99F883AF2A}"/>
          </ac:spMkLst>
        </pc:spChg>
        <pc:spChg chg="mod">
          <ac:chgData name="Sonia Angulo Angulo" userId="0727d7cc-249b-4b84-8eb4-d0420b54b229" providerId="ADAL" clId="{3A395206-3352-4850-A81F-1ECD51BA2857}" dt="2022-09-28T16:21:48.543" v="252" actId="20577"/>
          <ac:spMkLst>
            <pc:docMk/>
            <pc:sldMk cId="41974429" sldId="2555"/>
            <ac:spMk id="38" creationId="{AD5ADBE3-3896-442F-45C3-BE4C13653198}"/>
          </ac:spMkLst>
        </pc:spChg>
        <pc:graphicFrameChg chg="add mod modGraphic">
          <ac:chgData name="Sonia Angulo Angulo" userId="0727d7cc-249b-4b84-8eb4-d0420b54b229" providerId="ADAL" clId="{3A395206-3352-4850-A81F-1ECD51BA2857}" dt="2022-09-28T16:21:07.409" v="164" actId="20577"/>
          <ac:graphicFrameMkLst>
            <pc:docMk/>
            <pc:sldMk cId="41974429" sldId="2555"/>
            <ac:graphicFrameMk id="2" creationId="{22A33C26-DED4-7EB2-F57A-0868332EAA07}"/>
          </ac:graphicFrameMkLst>
        </pc:graphicFrameChg>
        <pc:graphicFrameChg chg="add mod modGraphic">
          <ac:chgData name="Sonia Angulo Angulo" userId="0727d7cc-249b-4b84-8eb4-d0420b54b229" providerId="ADAL" clId="{3A395206-3352-4850-A81F-1ECD51BA2857}" dt="2022-09-28T16:22:01.176" v="263" actId="20577"/>
          <ac:graphicFrameMkLst>
            <pc:docMk/>
            <pc:sldMk cId="41974429" sldId="2555"/>
            <ac:graphicFrameMk id="3" creationId="{E287CC9B-064B-A918-1432-241AD0E190B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D816FB-D743-5503-BB70-A1A83DBDA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AD3C82-8617-997A-87DC-49A73308B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137309-7510-84CA-1B01-A80D99331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36486B-2C4D-6E85-01EF-3DE2B6CFB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F1DED7-0E9E-427A-609E-B23E042A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F2321B2F-71F6-8609-BF08-77FFE8CA6E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029" y="208498"/>
            <a:ext cx="1404256" cy="560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71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A1D25F-5F7C-860E-D7A2-FF0AB063F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7ACBC0-39BD-DD78-0409-0AF8BBADD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9FC2A7-44C8-EA18-0E12-67DC18D71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B90649-432D-C17A-220B-07DDF24BB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1E65BE-0296-8FA0-C847-8B2D242F6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421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DD27679-A2DE-4978-D0F1-1CC84263E4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E250682-E409-2B03-E106-153135BC4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E34602-5B1C-9A93-2917-A95B33A6D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6DC298-8ECB-0242-CC9A-6DFC79500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FB761B-BAB0-A097-7EC6-79EB7B1A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510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FBC36-1817-223A-6856-204FF6A45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F06AF1-BEC8-739A-16B6-3F3372E69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395EDD-104F-90ED-7C65-295E5E6C0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C5BF14-F84D-0499-247F-154ECAC13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AC1CD-C52C-49B3-2F94-058CAD2C4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2905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527DD7-478C-3254-F1EB-972E50AEB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E8F553-54A7-D26D-CD65-A2F93F9FE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DD5BBE-929D-B234-39F2-5BAEFDA8A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579705-1F8B-2C2D-95B0-2323ADD7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2B7753-3EE1-C471-E86B-DB08E5AFD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496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9F6209-8016-A1C1-0D1F-22B509BD6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F1A8B2-33A5-DCE4-A433-58592A5983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FAFFC2-EE88-0AE6-3D7C-D60235A63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EC1FB8-D9F8-67F3-96B5-1BB28C2CC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372410-0562-6AD8-9BF1-BE679A24D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87AD72-0CF2-3439-5DA1-A0A0CB735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0065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039756-8AD6-FD74-10BB-4EE5DD7CA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3A1CE1-6C48-BD6D-2188-4E7430B28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DE2896-2972-4E9C-18E6-6EB3804E9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C79E704-B9A9-0BC1-F222-2008B7712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5770EC3-3009-538B-036E-895C3C7B5D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B271E6E-2BCE-1686-61B4-F43DE74A6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DE6056-E2D6-BADE-EBF4-7066D3A8C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6107D9E-9C90-BA4A-C4EF-4FB05B0FB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470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4A383-28E3-0AD4-5246-7BA2FCD05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D0B52B2-1C4E-1EF2-09BC-BDE3E91B4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7A9EC54-A629-DB4D-EF5F-AA08CA531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E4BC127-582E-FC56-6784-4A963AC5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585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68A55D9-FD28-42EB-55A2-83597A406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726B76-565E-6D75-6C61-1045D4F52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DD70F71-7B2D-62B5-DEF6-072C0542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29A0CF83-3E18-1061-1C8C-7B7800A4E2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029" y="208498"/>
            <a:ext cx="1404256" cy="560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14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D320BD-B221-0EB7-6A77-CF4CD686B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52BC67-8A15-4F01-DC59-02E26079E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87E3C7-21B8-14AE-0F51-F8B145BE1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516A12-BB72-A225-89B1-5CDC9522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0803D7-02E6-5E73-2E3A-B62BA4FF3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05F986-C291-AAAE-7A26-689AD4F8F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343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DB082-E5A9-FB7B-452F-2018D3E13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5520E2A-8C5B-DACC-7C0F-ACB0F90135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1948F81-A592-7D65-5C2B-337AECC48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855C95-BF4B-52F7-1EA8-898E81F9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92FAEE-CF56-82B3-9A24-EBD0B5675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4CD1BD-57D3-29C5-D9A1-BAE5E4F6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141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545A414-1DB8-7080-F2CB-C64B7345B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AD1A09-0824-4F6D-213C-3CEA8CECD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1910CE-74D1-9D8B-FC53-4A8D2F2BBE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BEFF-9B8C-4F0E-A87D-4D92228C3FC4}" type="datetimeFigureOut">
              <a:rPr lang="es-CO" smtClean="0"/>
              <a:t>28/09/2022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A70FC1-FD13-6B04-3140-1E5CDF5BE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77840F-ED08-BB3B-3C12-2F905E2F57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522E-98EB-463C-91DC-AF044A9621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640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FE651EC4-7A54-5F74-0664-3D9B7CFD478B}"/>
              </a:ext>
            </a:extLst>
          </p:cNvPr>
          <p:cNvSpPr/>
          <p:nvPr/>
        </p:nvSpPr>
        <p:spPr>
          <a:xfrm>
            <a:off x="0" y="2028497"/>
            <a:ext cx="12192000" cy="742109"/>
          </a:xfrm>
          <a:prstGeom prst="rect">
            <a:avLst/>
          </a:prstGeom>
          <a:solidFill>
            <a:srgbClr val="EFE5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A5180D1-63ED-558E-6AF0-BB2903D00215}"/>
              </a:ext>
            </a:extLst>
          </p:cNvPr>
          <p:cNvSpPr txBox="1"/>
          <p:nvPr/>
        </p:nvSpPr>
        <p:spPr>
          <a:xfrm>
            <a:off x="3465786" y="3120830"/>
            <a:ext cx="526042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CO"/>
            </a:defPPr>
            <a:lvl1pPr>
              <a:defRPr sz="2400" b="1">
                <a:latin typeface="ITC Kabel" panose="02000503000000000000" pitchFamily="50" charset="0"/>
              </a:defRPr>
            </a:lvl1pPr>
          </a:lstStyle>
          <a:p>
            <a:pPr algn="ctr"/>
            <a:r>
              <a:rPr lang="es-MX" sz="4500" dirty="0">
                <a:solidFill>
                  <a:srgbClr val="002060"/>
                </a:solidFill>
              </a:rPr>
              <a:t>Informe trimestral</a:t>
            </a:r>
          </a:p>
          <a:p>
            <a:pPr algn="ctr"/>
            <a:r>
              <a:rPr lang="es-MX" sz="4500" dirty="0">
                <a:solidFill>
                  <a:srgbClr val="002060"/>
                </a:solidFill>
              </a:rPr>
              <a:t>PQRSDF 2022</a:t>
            </a:r>
            <a:endParaRPr lang="es-ES" sz="4500" dirty="0">
              <a:solidFill>
                <a:srgbClr val="002060"/>
              </a:solidFill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DC1370F-B151-1C98-FBFB-CBF4651EFA96}"/>
              </a:ext>
            </a:extLst>
          </p:cNvPr>
          <p:cNvSpPr/>
          <p:nvPr/>
        </p:nvSpPr>
        <p:spPr>
          <a:xfrm>
            <a:off x="3571117" y="4704120"/>
            <a:ext cx="5155096" cy="185530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500">
              <a:latin typeface="ITC Kabel" panose="02000503000000000000" pitchFamily="50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E00D6D3-F5DD-3112-80FC-DB991451899B}"/>
              </a:ext>
            </a:extLst>
          </p:cNvPr>
          <p:cNvSpPr txBox="1"/>
          <p:nvPr/>
        </p:nvSpPr>
        <p:spPr>
          <a:xfrm>
            <a:off x="2969877" y="4948382"/>
            <a:ext cx="60960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500" dirty="0">
                <a:solidFill>
                  <a:srgbClr val="002060"/>
                </a:solidFill>
                <a:latin typeface="ITC Kabel" panose="02000503000000000000" pitchFamily="50" charset="0"/>
              </a:rPr>
              <a:t>Enero – Marzo 2022</a:t>
            </a:r>
          </a:p>
        </p:txBody>
      </p:sp>
      <p:pic>
        <p:nvPicPr>
          <p:cNvPr id="2050" name="Picture 2" descr="Peticiones, quejas, reclamos y sugerencias - Instituto Nacional de  Vigilancia de Medicamentos y Alimentos">
            <a:extLst>
              <a:ext uri="{FF2B5EF4-FFF2-40B4-BE49-F238E27FC236}">
                <a16:creationId xmlns:a16="http://schemas.microsoft.com/office/drawing/2014/main" id="{21EB0072-0352-00AC-E252-BFFF25040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1" y="933677"/>
            <a:ext cx="12170979" cy="15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53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ángulo: esquinas redondeadas 44">
            <a:extLst>
              <a:ext uri="{FF2B5EF4-FFF2-40B4-BE49-F238E27FC236}">
                <a16:creationId xmlns:a16="http://schemas.microsoft.com/office/drawing/2014/main" id="{5C21F781-18CE-7A16-330A-86A0D6DE434C}"/>
              </a:ext>
            </a:extLst>
          </p:cNvPr>
          <p:cNvSpPr/>
          <p:nvPr/>
        </p:nvSpPr>
        <p:spPr>
          <a:xfrm>
            <a:off x="441435" y="1849824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6990717-7969-73D0-70E2-AE3E62448E9C}"/>
              </a:ext>
            </a:extLst>
          </p:cNvPr>
          <p:cNvSpPr txBox="1"/>
          <p:nvPr/>
        </p:nvSpPr>
        <p:spPr>
          <a:xfrm>
            <a:off x="599917" y="227504"/>
            <a:ext cx="72731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500" b="1" dirty="0">
                <a:solidFill>
                  <a:srgbClr val="002060"/>
                </a:solidFill>
                <a:latin typeface="ITC Kabel" panose="02000503000000000000" pitchFamily="50" charset="0"/>
              </a:rPr>
              <a:t>Informe trimestral: </a:t>
            </a:r>
            <a:r>
              <a:rPr lang="es-MX" sz="2500" b="1">
                <a:solidFill>
                  <a:srgbClr val="002060"/>
                </a:solidFill>
                <a:latin typeface="ITC Kabel" panose="02000503000000000000" pitchFamily="50" charset="0"/>
              </a:rPr>
              <a:t>Enero – marzo 20222</a:t>
            </a:r>
            <a:endParaRPr lang="es-CO" sz="2500" b="1" dirty="0">
              <a:solidFill>
                <a:srgbClr val="002060"/>
              </a:solidFill>
              <a:latin typeface="ITC Kabel" panose="02000503000000000000" pitchFamily="50" charset="0"/>
            </a:endParaRPr>
          </a:p>
        </p:txBody>
      </p:sp>
      <p:sp>
        <p:nvSpPr>
          <p:cNvPr id="21" name="Rectangle 56">
            <a:extLst>
              <a:ext uri="{FF2B5EF4-FFF2-40B4-BE49-F238E27FC236}">
                <a16:creationId xmlns:a16="http://schemas.microsoft.com/office/drawing/2014/main" id="{892257B8-032F-C3AB-69BB-8F25450DA2BE}"/>
              </a:ext>
            </a:extLst>
          </p:cNvPr>
          <p:cNvSpPr/>
          <p:nvPr/>
        </p:nvSpPr>
        <p:spPr>
          <a:xfrm>
            <a:off x="0" y="881583"/>
            <a:ext cx="281682" cy="4879937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upo 38">
            <a:extLst>
              <a:ext uri="{FF2B5EF4-FFF2-40B4-BE49-F238E27FC236}">
                <a16:creationId xmlns:a16="http://schemas.microsoft.com/office/drawing/2014/main" id="{10843EA9-EA28-A54E-6224-B5ACCBE3AD3A}"/>
              </a:ext>
            </a:extLst>
          </p:cNvPr>
          <p:cNvGrpSpPr/>
          <p:nvPr/>
        </p:nvGrpSpPr>
        <p:grpSpPr>
          <a:xfrm>
            <a:off x="1404000" y="1296000"/>
            <a:ext cx="3529883" cy="381483"/>
            <a:chOff x="1602739" y="1080000"/>
            <a:chExt cx="3529883" cy="381483"/>
          </a:xfrm>
        </p:grpSpPr>
        <p:sp>
          <p:nvSpPr>
            <p:cNvPr id="27" name="Rectangle: Rounded Corners 80">
              <a:extLst>
                <a:ext uri="{FF2B5EF4-FFF2-40B4-BE49-F238E27FC236}">
                  <a16:creationId xmlns:a16="http://schemas.microsoft.com/office/drawing/2014/main" id="{5BFA4A34-F6BE-AAF8-0906-EDB562027AC5}"/>
                </a:ext>
              </a:extLst>
            </p:cNvPr>
            <p:cNvSpPr/>
            <p:nvPr/>
          </p:nvSpPr>
          <p:spPr>
            <a:xfrm>
              <a:off x="1604622" y="1080000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28" name="CuadroTexto 17">
              <a:extLst>
                <a:ext uri="{FF2B5EF4-FFF2-40B4-BE49-F238E27FC236}">
                  <a16:creationId xmlns:a16="http://schemas.microsoft.com/office/drawing/2014/main" id="{75E46953-6DA2-3BED-5116-E23971500098}"/>
                </a:ext>
              </a:extLst>
            </p:cNvPr>
            <p:cNvSpPr txBox="1"/>
            <p:nvPr/>
          </p:nvSpPr>
          <p:spPr>
            <a:xfrm>
              <a:off x="1602739" y="1116000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Total Solicitudes Atendidas</a:t>
              </a:r>
            </a:p>
          </p:txBody>
        </p:sp>
      </p:grpSp>
      <p:grpSp>
        <p:nvGrpSpPr>
          <p:cNvPr id="40" name="Grupo 39">
            <a:extLst>
              <a:ext uri="{FF2B5EF4-FFF2-40B4-BE49-F238E27FC236}">
                <a16:creationId xmlns:a16="http://schemas.microsoft.com/office/drawing/2014/main" id="{DBF7E88B-EC6D-E13E-2A89-FFC2DF0BD06A}"/>
              </a:ext>
            </a:extLst>
          </p:cNvPr>
          <p:cNvGrpSpPr/>
          <p:nvPr/>
        </p:nvGrpSpPr>
        <p:grpSpPr>
          <a:xfrm>
            <a:off x="7488000" y="1296000"/>
            <a:ext cx="3529883" cy="381483"/>
            <a:chOff x="6829402" y="1129200"/>
            <a:chExt cx="3529883" cy="381483"/>
          </a:xfrm>
        </p:grpSpPr>
        <p:sp>
          <p:nvSpPr>
            <p:cNvPr id="29" name="Rectangle: Rounded Corners 80">
              <a:extLst>
                <a:ext uri="{FF2B5EF4-FFF2-40B4-BE49-F238E27FC236}">
                  <a16:creationId xmlns:a16="http://schemas.microsoft.com/office/drawing/2014/main" id="{105829E8-F30B-9A71-24C7-C7799DA979D6}"/>
                </a:ext>
              </a:extLst>
            </p:cNvPr>
            <p:cNvSpPr/>
            <p:nvPr/>
          </p:nvSpPr>
          <p:spPr>
            <a:xfrm>
              <a:off x="6831285" y="1129200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30" name="CuadroTexto 17">
              <a:extLst>
                <a:ext uri="{FF2B5EF4-FFF2-40B4-BE49-F238E27FC236}">
                  <a16:creationId xmlns:a16="http://schemas.microsoft.com/office/drawing/2014/main" id="{62E06A30-D250-F310-78F7-EF83B0EB851A}"/>
                </a:ext>
              </a:extLst>
            </p:cNvPr>
            <p:cNvSpPr txBox="1"/>
            <p:nvPr/>
          </p:nvSpPr>
          <p:spPr>
            <a:xfrm>
              <a:off x="6829402" y="1165200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Tiempo promedio de respuesta</a:t>
              </a:r>
            </a:p>
          </p:txBody>
        </p:sp>
      </p:grpSp>
      <p:grpSp>
        <p:nvGrpSpPr>
          <p:cNvPr id="41" name="Grupo 40">
            <a:extLst>
              <a:ext uri="{FF2B5EF4-FFF2-40B4-BE49-F238E27FC236}">
                <a16:creationId xmlns:a16="http://schemas.microsoft.com/office/drawing/2014/main" id="{86D754D3-11BC-4975-A92F-5D95C065BF1A}"/>
              </a:ext>
            </a:extLst>
          </p:cNvPr>
          <p:cNvGrpSpPr/>
          <p:nvPr/>
        </p:nvGrpSpPr>
        <p:grpSpPr>
          <a:xfrm>
            <a:off x="1404000" y="4140000"/>
            <a:ext cx="3529883" cy="381483"/>
            <a:chOff x="1597486" y="4007122"/>
            <a:chExt cx="3529883" cy="381483"/>
          </a:xfrm>
        </p:grpSpPr>
        <p:sp>
          <p:nvSpPr>
            <p:cNvPr id="35" name="Rectangle: Rounded Corners 80">
              <a:extLst>
                <a:ext uri="{FF2B5EF4-FFF2-40B4-BE49-F238E27FC236}">
                  <a16:creationId xmlns:a16="http://schemas.microsoft.com/office/drawing/2014/main" id="{6CE23882-861F-FC49-118D-BFE7E4E88515}"/>
                </a:ext>
              </a:extLst>
            </p:cNvPr>
            <p:cNvSpPr/>
            <p:nvPr/>
          </p:nvSpPr>
          <p:spPr>
            <a:xfrm>
              <a:off x="1599369" y="4007122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36" name="CuadroTexto 17">
              <a:extLst>
                <a:ext uri="{FF2B5EF4-FFF2-40B4-BE49-F238E27FC236}">
                  <a16:creationId xmlns:a16="http://schemas.microsoft.com/office/drawing/2014/main" id="{C46A3831-FCB4-1CA9-0965-8F99F883AF2A}"/>
                </a:ext>
              </a:extLst>
            </p:cNvPr>
            <p:cNvSpPr txBox="1"/>
            <p:nvPr/>
          </p:nvSpPr>
          <p:spPr>
            <a:xfrm>
              <a:off x="1597486" y="4043122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Total Solicitudes Negadas</a:t>
              </a:r>
            </a:p>
          </p:txBody>
        </p:sp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FBF5C8E4-1EB2-E37A-56F4-D8A899A82C21}"/>
              </a:ext>
            </a:extLst>
          </p:cNvPr>
          <p:cNvGrpSpPr/>
          <p:nvPr/>
        </p:nvGrpSpPr>
        <p:grpSpPr>
          <a:xfrm>
            <a:off x="7488000" y="4140000"/>
            <a:ext cx="3529883" cy="381483"/>
            <a:chOff x="6824149" y="4056322"/>
            <a:chExt cx="3529883" cy="381483"/>
          </a:xfrm>
        </p:grpSpPr>
        <p:sp>
          <p:nvSpPr>
            <p:cNvPr id="37" name="Rectangle: Rounded Corners 80">
              <a:extLst>
                <a:ext uri="{FF2B5EF4-FFF2-40B4-BE49-F238E27FC236}">
                  <a16:creationId xmlns:a16="http://schemas.microsoft.com/office/drawing/2014/main" id="{6A320188-6701-C84F-DBE0-E15A968A73CC}"/>
                </a:ext>
              </a:extLst>
            </p:cNvPr>
            <p:cNvSpPr/>
            <p:nvPr/>
          </p:nvSpPr>
          <p:spPr>
            <a:xfrm>
              <a:off x="6826032" y="4056322"/>
              <a:ext cx="3528000" cy="381483"/>
            </a:xfrm>
            <a:prstGeom prst="roundRect">
              <a:avLst>
                <a:gd name="adj" fmla="val 25885"/>
              </a:avLst>
            </a:prstGeom>
            <a:solidFill>
              <a:srgbClr val="019DD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TC Kabel" panose="02000503000000000000" pitchFamily="50" charset="0"/>
              </a:endParaRPr>
            </a:p>
          </p:txBody>
        </p:sp>
        <p:sp>
          <p:nvSpPr>
            <p:cNvPr id="38" name="CuadroTexto 17">
              <a:extLst>
                <a:ext uri="{FF2B5EF4-FFF2-40B4-BE49-F238E27FC236}">
                  <a16:creationId xmlns:a16="http://schemas.microsoft.com/office/drawing/2014/main" id="{AD5ADBE3-3896-442F-45C3-BE4C13653198}"/>
                </a:ext>
              </a:extLst>
            </p:cNvPr>
            <p:cNvSpPr txBox="1"/>
            <p:nvPr/>
          </p:nvSpPr>
          <p:spPr>
            <a:xfrm>
              <a:off x="6824149" y="4092322"/>
              <a:ext cx="3420000" cy="30777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>
                  <a:solidFill>
                    <a:schemeClr val="bg1"/>
                  </a:solidFill>
                  <a:latin typeface="ITC Kabel" panose="02000503000000000000" pitchFamily="50" charset="0"/>
                </a:rPr>
                <a:t>Solicitudes Trasladadas</a:t>
              </a:r>
            </a:p>
          </p:txBody>
        </p:sp>
      </p:grpSp>
      <p:graphicFrame>
        <p:nvGraphicFramePr>
          <p:cNvPr id="44" name="Tabla 43">
            <a:extLst>
              <a:ext uri="{FF2B5EF4-FFF2-40B4-BE49-F238E27FC236}">
                <a16:creationId xmlns:a16="http://schemas.microsoft.com/office/drawing/2014/main" id="{75B43A69-FB16-7AE9-8D5D-FAE945627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292348"/>
              </p:ext>
            </p:extLst>
          </p:nvPr>
        </p:nvGraphicFramePr>
        <p:xfrm>
          <a:off x="599917" y="2166040"/>
          <a:ext cx="5130800" cy="1236345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190326156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20147902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46193819"/>
                    </a:ext>
                  </a:extLst>
                </a:gridCol>
                <a:gridCol w="855766">
                  <a:extLst>
                    <a:ext uri="{9D8B030D-6E8A-4147-A177-3AD203B41FA5}">
                      <a16:colId xmlns:a16="http://schemas.microsoft.com/office/drawing/2014/main" val="3939773822"/>
                    </a:ext>
                  </a:extLst>
                </a:gridCol>
                <a:gridCol w="1112734">
                  <a:extLst>
                    <a:ext uri="{9D8B030D-6E8A-4147-A177-3AD203B41FA5}">
                      <a16:colId xmlns:a16="http://schemas.microsoft.com/office/drawing/2014/main" val="737093819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76218040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PETICIÓN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QUEJAS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RECLAMOS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ASPECTO POSITIVO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1937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Enero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12468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Febrero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85750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Marzo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606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669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646761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1.425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1.516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598915"/>
                  </a:ext>
                </a:extLst>
              </a:tr>
            </a:tbl>
          </a:graphicData>
        </a:graphic>
      </p:graphicFrame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A3B3D3B2-3FD1-291F-9A30-16E846DBF9CE}"/>
              </a:ext>
            </a:extLst>
          </p:cNvPr>
          <p:cNvSpPr/>
          <p:nvPr/>
        </p:nvSpPr>
        <p:spPr>
          <a:xfrm>
            <a:off x="6489662" y="1846878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7" name="Rectángulo: esquinas redondeadas 46">
            <a:extLst>
              <a:ext uri="{FF2B5EF4-FFF2-40B4-BE49-F238E27FC236}">
                <a16:creationId xmlns:a16="http://schemas.microsoft.com/office/drawing/2014/main" id="{20C9DCE2-7162-B74C-B272-FB6B625E63E2}"/>
              </a:ext>
            </a:extLst>
          </p:cNvPr>
          <p:cNvSpPr/>
          <p:nvPr/>
        </p:nvSpPr>
        <p:spPr>
          <a:xfrm>
            <a:off x="425668" y="4640312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8" name="Rectángulo: esquinas redondeadas 47">
            <a:extLst>
              <a:ext uri="{FF2B5EF4-FFF2-40B4-BE49-F238E27FC236}">
                <a16:creationId xmlns:a16="http://schemas.microsoft.com/office/drawing/2014/main" id="{8056EEB5-ABD9-93DE-3921-FFE36C8061C4}"/>
              </a:ext>
            </a:extLst>
          </p:cNvPr>
          <p:cNvSpPr/>
          <p:nvPr/>
        </p:nvSpPr>
        <p:spPr>
          <a:xfrm>
            <a:off x="6473895" y="4637366"/>
            <a:ext cx="5528441" cy="1814414"/>
          </a:xfrm>
          <a:prstGeom prst="roundRect">
            <a:avLst/>
          </a:prstGeom>
          <a:solidFill>
            <a:srgbClr val="F9F9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50" name="Tabla 49">
            <a:extLst>
              <a:ext uri="{FF2B5EF4-FFF2-40B4-BE49-F238E27FC236}">
                <a16:creationId xmlns:a16="http://schemas.microsoft.com/office/drawing/2014/main" id="{E76E55DF-8564-339C-72D2-1A7E73E58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702629"/>
              </p:ext>
            </p:extLst>
          </p:nvPr>
        </p:nvGraphicFramePr>
        <p:xfrm>
          <a:off x="6672715" y="2166040"/>
          <a:ext cx="5130800" cy="1236345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78952677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8297073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749994854"/>
                    </a:ext>
                  </a:extLst>
                </a:gridCol>
                <a:gridCol w="910499">
                  <a:extLst>
                    <a:ext uri="{9D8B030D-6E8A-4147-A177-3AD203B41FA5}">
                      <a16:colId xmlns:a16="http://schemas.microsoft.com/office/drawing/2014/main" val="1743959672"/>
                    </a:ext>
                  </a:extLst>
                </a:gridCol>
                <a:gridCol w="1058001">
                  <a:extLst>
                    <a:ext uri="{9D8B030D-6E8A-4147-A177-3AD203B41FA5}">
                      <a16:colId xmlns:a16="http://schemas.microsoft.com/office/drawing/2014/main" val="231719784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1096920518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PETICIÓN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QUEJAS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RECLAMOS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ASPECTO POSITIVO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PROM.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27546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Enero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2,51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2,61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88385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Febrero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97109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Marzo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1,75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704962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1,67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3,10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F75B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013435"/>
                  </a:ext>
                </a:extLst>
              </a:tr>
            </a:tbl>
          </a:graphicData>
        </a:graphic>
      </p:graphicFrame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22A33C26-DED4-7EB2-F57A-0868332EAA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900977"/>
              </p:ext>
            </p:extLst>
          </p:nvPr>
        </p:nvGraphicFramePr>
        <p:xfrm>
          <a:off x="939800" y="4940738"/>
          <a:ext cx="4516120" cy="1185740"/>
        </p:xfrm>
        <a:graphic>
          <a:graphicData uri="http://schemas.openxmlformats.org/drawingml/2006/table">
            <a:tbl>
              <a:tblPr/>
              <a:tblGrid>
                <a:gridCol w="1681480">
                  <a:extLst>
                    <a:ext uri="{9D8B030D-6E8A-4147-A177-3AD203B41FA5}">
                      <a16:colId xmlns:a16="http://schemas.microsoft.com/office/drawing/2014/main" val="4020189847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198906994"/>
                    </a:ext>
                  </a:extLst>
                </a:gridCol>
              </a:tblGrid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Solicitudes de información negadas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837035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Enero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987686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Febrero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92514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Marzo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30401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584781"/>
                  </a:ext>
                </a:extLst>
              </a:tr>
            </a:tbl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287CC9B-064B-A918-1432-241AD0E19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072609"/>
              </p:ext>
            </p:extLst>
          </p:nvPr>
        </p:nvGraphicFramePr>
        <p:xfrm>
          <a:off x="6925243" y="4951703"/>
          <a:ext cx="4516120" cy="1185740"/>
        </p:xfrm>
        <a:graphic>
          <a:graphicData uri="http://schemas.openxmlformats.org/drawingml/2006/table">
            <a:tbl>
              <a:tblPr/>
              <a:tblGrid>
                <a:gridCol w="1681480">
                  <a:extLst>
                    <a:ext uri="{9D8B030D-6E8A-4147-A177-3AD203B41FA5}">
                      <a16:colId xmlns:a16="http://schemas.microsoft.com/office/drawing/2014/main" val="4020189847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198906994"/>
                    </a:ext>
                  </a:extLst>
                </a:gridCol>
              </a:tblGrid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Solicitudes Trasladadas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837035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Enero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987686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Febrero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92514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Marzo</a:t>
                      </a:r>
                    </a:p>
                  </a:txBody>
                  <a:tcPr marL="72000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0</a:t>
                      </a:r>
                      <a:endParaRPr lang="es-CO" sz="1300" b="0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30401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algn="l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ITC Kabel" panose="02000503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ITC Kabel" panose="02000503000000000000" pitchFamily="50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584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744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113</Words>
  <Application>Microsoft Office PowerPoint</Application>
  <PresentationFormat>Panorámica</PresentationFormat>
  <Paragraphs>86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ITC Kabel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Sonia Angulo Angulo</dc:creator>
  <cp:lastModifiedBy>Sonia Angulo Angulo</cp:lastModifiedBy>
  <cp:revision>1</cp:revision>
  <dcterms:created xsi:type="dcterms:W3CDTF">2022-09-26T16:23:37Z</dcterms:created>
  <dcterms:modified xsi:type="dcterms:W3CDTF">2022-09-28T16:22:09Z</dcterms:modified>
</cp:coreProperties>
</file>