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55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EFE5F7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C92C8-3ECD-43CD-8A99-8ECF651FA300}" v="16" dt="2023-08-31T01:55:15.8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44" y="-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Angulo Angulo" userId="0727d7cc-249b-4b84-8eb4-d0420b54b229" providerId="ADAL" clId="{092C92C8-3ECD-43CD-8A99-8ECF651FA300}"/>
    <pc:docChg chg="undo custSel delSld modSld">
      <pc:chgData name="Sonia Angulo Angulo" userId="0727d7cc-249b-4b84-8eb4-d0420b54b229" providerId="ADAL" clId="{092C92C8-3ECD-43CD-8A99-8ECF651FA300}" dt="2023-08-31T01:55:45.507" v="246" actId="14100"/>
      <pc:docMkLst>
        <pc:docMk/>
      </pc:docMkLst>
      <pc:sldChg chg="modSp mod">
        <pc:chgData name="Sonia Angulo Angulo" userId="0727d7cc-249b-4b84-8eb4-d0420b54b229" providerId="ADAL" clId="{092C92C8-3ECD-43CD-8A99-8ECF651FA300}" dt="2023-08-30T13:03:24.220" v="24" actId="20577"/>
        <pc:sldMkLst>
          <pc:docMk/>
          <pc:sldMk cId="169453414" sldId="256"/>
        </pc:sldMkLst>
        <pc:spChg chg="mod">
          <ac:chgData name="Sonia Angulo Angulo" userId="0727d7cc-249b-4b84-8eb4-d0420b54b229" providerId="ADAL" clId="{092C92C8-3ECD-43CD-8A99-8ECF651FA300}" dt="2023-08-30T13:03:15.142" v="1" actId="20577"/>
          <ac:spMkLst>
            <pc:docMk/>
            <pc:sldMk cId="169453414" sldId="256"/>
            <ac:spMk id="6" creationId="{1A5180D1-63ED-558E-6AF0-BB2903D00215}"/>
          </ac:spMkLst>
        </pc:spChg>
        <pc:spChg chg="mod">
          <ac:chgData name="Sonia Angulo Angulo" userId="0727d7cc-249b-4b84-8eb4-d0420b54b229" providerId="ADAL" clId="{092C92C8-3ECD-43CD-8A99-8ECF651FA300}" dt="2023-08-30T13:03:24.220" v="24" actId="20577"/>
          <ac:spMkLst>
            <pc:docMk/>
            <pc:sldMk cId="169453414" sldId="256"/>
            <ac:spMk id="9" creationId="{BE00D6D3-F5DD-3112-80FC-DB991451899B}"/>
          </ac:spMkLst>
        </pc:spChg>
      </pc:sldChg>
      <pc:sldChg chg="addSp delSp modSp mod">
        <pc:chgData name="Sonia Angulo Angulo" userId="0727d7cc-249b-4b84-8eb4-d0420b54b229" providerId="ADAL" clId="{092C92C8-3ECD-43CD-8A99-8ECF651FA300}" dt="2023-08-31T01:55:45.507" v="246" actId="14100"/>
        <pc:sldMkLst>
          <pc:docMk/>
          <pc:sldMk cId="41974429" sldId="2555"/>
        </pc:sldMkLst>
        <pc:spChg chg="add mod">
          <ac:chgData name="Sonia Angulo Angulo" userId="0727d7cc-249b-4b84-8eb4-d0420b54b229" providerId="ADAL" clId="{092C92C8-3ECD-43CD-8A99-8ECF651FA300}" dt="2023-08-30T22:55:46.373" v="158" actId="14100"/>
          <ac:spMkLst>
            <pc:docMk/>
            <pc:sldMk cId="41974429" sldId="2555"/>
            <ac:spMk id="9" creationId="{46B1910B-113E-F968-2E00-9FC1C6AB8A51}"/>
          </ac:spMkLst>
        </pc:spChg>
        <pc:spChg chg="add mod">
          <ac:chgData name="Sonia Angulo Angulo" userId="0727d7cc-249b-4b84-8eb4-d0420b54b229" providerId="ADAL" clId="{092C92C8-3ECD-43CD-8A99-8ECF651FA300}" dt="2023-08-30T22:55:57.118" v="160" actId="1076"/>
          <ac:spMkLst>
            <pc:docMk/>
            <pc:sldMk cId="41974429" sldId="2555"/>
            <ac:spMk id="10" creationId="{8D957794-B73C-FA76-8AF0-923E8FE81733}"/>
          </ac:spMkLst>
        </pc:spChg>
        <pc:spChg chg="add mod">
          <ac:chgData name="Sonia Angulo Angulo" userId="0727d7cc-249b-4b84-8eb4-d0420b54b229" providerId="ADAL" clId="{092C92C8-3ECD-43CD-8A99-8ECF651FA300}" dt="2023-08-30T22:56:12.227" v="171" actId="20577"/>
          <ac:spMkLst>
            <pc:docMk/>
            <pc:sldMk cId="41974429" sldId="2555"/>
            <ac:spMk id="11" creationId="{A39BE7B8-D2DF-D656-AA69-8377433433B0}"/>
          </ac:spMkLst>
        </pc:spChg>
        <pc:spChg chg="add mod">
          <ac:chgData name="Sonia Angulo Angulo" userId="0727d7cc-249b-4b84-8eb4-d0420b54b229" providerId="ADAL" clId="{092C92C8-3ECD-43CD-8A99-8ECF651FA300}" dt="2023-08-30T22:56:16.370" v="178" actId="20577"/>
          <ac:spMkLst>
            <pc:docMk/>
            <pc:sldMk cId="41974429" sldId="2555"/>
            <ac:spMk id="12" creationId="{AE9E7412-48DC-246E-E9E2-5C18E6325DA7}"/>
          </ac:spMkLst>
        </pc:spChg>
        <pc:spChg chg="add del mod">
          <ac:chgData name="Sonia Angulo Angulo" userId="0727d7cc-249b-4b84-8eb4-d0420b54b229" providerId="ADAL" clId="{092C92C8-3ECD-43CD-8A99-8ECF651FA300}" dt="2023-08-31T01:50:52.293" v="193" actId="478"/>
          <ac:spMkLst>
            <pc:docMk/>
            <pc:sldMk cId="41974429" sldId="2555"/>
            <ac:spMk id="13" creationId="{25C09A42-4D4F-38CA-E737-6E88E7FF0DE2}"/>
          </ac:spMkLst>
        </pc:spChg>
        <pc:spChg chg="mod">
          <ac:chgData name="Sonia Angulo Angulo" userId="0727d7cc-249b-4b84-8eb4-d0420b54b229" providerId="ADAL" clId="{092C92C8-3ECD-43CD-8A99-8ECF651FA300}" dt="2023-08-30T22:51:38.881" v="128" actId="1076"/>
          <ac:spMkLst>
            <pc:docMk/>
            <pc:sldMk cId="41974429" sldId="2555"/>
            <ac:spMk id="20" creationId="{06990717-7969-73D0-70E2-AE3E62448E9C}"/>
          </ac:spMkLst>
        </pc:spChg>
        <pc:spChg chg="mod">
          <ac:chgData name="Sonia Angulo Angulo" userId="0727d7cc-249b-4b84-8eb4-d0420b54b229" providerId="ADAL" clId="{092C92C8-3ECD-43CD-8A99-8ECF651FA300}" dt="2023-08-30T14:14:02.943" v="95" actId="1076"/>
          <ac:spMkLst>
            <pc:docMk/>
            <pc:sldMk cId="41974429" sldId="2555"/>
            <ac:spMk id="45" creationId="{5C21F781-18CE-7A16-330A-86A0D6DE434C}"/>
          </ac:spMkLst>
        </pc:spChg>
        <pc:spChg chg="mod">
          <ac:chgData name="Sonia Angulo Angulo" userId="0727d7cc-249b-4b84-8eb4-d0420b54b229" providerId="ADAL" clId="{092C92C8-3ECD-43CD-8A99-8ECF651FA300}" dt="2023-08-30T13:17:31.924" v="46" actId="14100"/>
          <ac:spMkLst>
            <pc:docMk/>
            <pc:sldMk cId="41974429" sldId="2555"/>
            <ac:spMk id="46" creationId="{A3B3D3B2-3FD1-291F-9A30-16E846DBF9CE}"/>
          </ac:spMkLst>
        </pc:spChg>
        <pc:spChg chg="del">
          <ac:chgData name="Sonia Angulo Angulo" userId="0727d7cc-249b-4b84-8eb4-d0420b54b229" providerId="ADAL" clId="{092C92C8-3ECD-43CD-8A99-8ECF651FA300}" dt="2023-08-30T13:17:26.510" v="45" actId="478"/>
          <ac:spMkLst>
            <pc:docMk/>
            <pc:sldMk cId="41974429" sldId="2555"/>
            <ac:spMk id="47" creationId="{20C9DCE2-7162-B74C-B272-FB6B625E63E2}"/>
          </ac:spMkLst>
        </pc:spChg>
        <pc:spChg chg="del">
          <ac:chgData name="Sonia Angulo Angulo" userId="0727d7cc-249b-4b84-8eb4-d0420b54b229" providerId="ADAL" clId="{092C92C8-3ECD-43CD-8A99-8ECF651FA300}" dt="2023-08-30T13:17:26.510" v="45" actId="478"/>
          <ac:spMkLst>
            <pc:docMk/>
            <pc:sldMk cId="41974429" sldId="2555"/>
            <ac:spMk id="48" creationId="{8056EEB5-ABD9-93DE-3921-FFE36C8061C4}"/>
          </ac:spMkLst>
        </pc:spChg>
        <pc:spChg chg="del">
          <ac:chgData name="Sonia Angulo Angulo" userId="0727d7cc-249b-4b84-8eb4-d0420b54b229" providerId="ADAL" clId="{092C92C8-3ECD-43CD-8A99-8ECF651FA300}" dt="2023-08-30T13:17:26.510" v="45" actId="478"/>
          <ac:spMkLst>
            <pc:docMk/>
            <pc:sldMk cId="41974429" sldId="2555"/>
            <ac:spMk id="51" creationId="{08AC45F3-5384-A25E-81DF-3377A820C85C}"/>
          </ac:spMkLst>
        </pc:spChg>
        <pc:grpChg chg="add mod">
          <ac:chgData name="Sonia Angulo Angulo" userId="0727d7cc-249b-4b84-8eb4-d0420b54b229" providerId="ADAL" clId="{092C92C8-3ECD-43CD-8A99-8ECF651FA300}" dt="2023-08-31T01:55:15.854" v="205" actId="164"/>
          <ac:grpSpMkLst>
            <pc:docMk/>
            <pc:sldMk cId="41974429" sldId="2555"/>
            <ac:grpSpMk id="16" creationId="{E303B322-29AA-01CF-6A35-F603F1F74E47}"/>
          </ac:grpSpMkLst>
        </pc:grpChg>
        <pc:grpChg chg="del">
          <ac:chgData name="Sonia Angulo Angulo" userId="0727d7cc-249b-4b84-8eb4-d0420b54b229" providerId="ADAL" clId="{092C92C8-3ECD-43CD-8A99-8ECF651FA300}" dt="2023-08-30T13:17:26.510" v="45" actId="478"/>
          <ac:grpSpMkLst>
            <pc:docMk/>
            <pc:sldMk cId="41974429" sldId="2555"/>
            <ac:grpSpMk id="41" creationId="{86D754D3-11BC-4975-A92F-5D95C065BF1A}"/>
          </ac:grpSpMkLst>
        </pc:grpChg>
        <pc:grpChg chg="del">
          <ac:chgData name="Sonia Angulo Angulo" userId="0727d7cc-249b-4b84-8eb4-d0420b54b229" providerId="ADAL" clId="{092C92C8-3ECD-43CD-8A99-8ECF651FA300}" dt="2023-08-30T13:17:26.510" v="45" actId="478"/>
          <ac:grpSpMkLst>
            <pc:docMk/>
            <pc:sldMk cId="41974429" sldId="2555"/>
            <ac:grpSpMk id="42" creationId="{FBF5C8E4-1EB2-E37A-56F4-D8A899A82C21}"/>
          </ac:grpSpMkLst>
        </pc:grpChg>
        <pc:graphicFrameChg chg="add del mod ord modGraphic">
          <ac:chgData name="Sonia Angulo Angulo" userId="0727d7cc-249b-4b84-8eb4-d0420b54b229" providerId="ADAL" clId="{092C92C8-3ECD-43CD-8A99-8ECF651FA300}" dt="2023-08-30T13:34:45.170" v="87" actId="478"/>
          <ac:graphicFrameMkLst>
            <pc:docMk/>
            <pc:sldMk cId="41974429" sldId="2555"/>
            <ac:graphicFrameMk id="2" creationId="{B0964184-250F-1681-51FA-DCEB8A826DBE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17:34.462" v="47" actId="478"/>
          <ac:graphicFrameMkLst>
            <pc:docMk/>
            <pc:sldMk cId="41974429" sldId="2555"/>
            <ac:graphicFrameMk id="44" creationId="{75B43A69-FB16-7AE9-8D5D-FAE94562712E}"/>
          </ac:graphicFrameMkLst>
        </pc:graphicFrameChg>
        <pc:graphicFrameChg chg="del modGraphic">
          <ac:chgData name="Sonia Angulo Angulo" userId="0727d7cc-249b-4b84-8eb4-d0420b54b229" providerId="ADAL" clId="{092C92C8-3ECD-43CD-8A99-8ECF651FA300}" dt="2023-08-30T13:17:38.044" v="49" actId="478"/>
          <ac:graphicFrameMkLst>
            <pc:docMk/>
            <pc:sldMk cId="41974429" sldId="2555"/>
            <ac:graphicFrameMk id="50" creationId="{E76E55DF-8564-339C-72D2-1A7E73E58554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17:26.510" v="45" actId="478"/>
          <ac:graphicFrameMkLst>
            <pc:docMk/>
            <pc:sldMk cId="41974429" sldId="2555"/>
            <ac:graphicFrameMk id="52" creationId="{30571056-69C4-2095-DAA2-262FD5AAF37C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17:26.510" v="45" actId="478"/>
          <ac:graphicFrameMkLst>
            <pc:docMk/>
            <pc:sldMk cId="41974429" sldId="2555"/>
            <ac:graphicFrameMk id="53" creationId="{EDE93E8A-B2C6-2833-BCAB-0528EB4264F9}"/>
          </ac:graphicFrameMkLst>
        </pc:graphicFrameChg>
        <pc:picChg chg="add del mod">
          <ac:chgData name="Sonia Angulo Angulo" userId="0727d7cc-249b-4b84-8eb4-d0420b54b229" providerId="ADAL" clId="{092C92C8-3ECD-43CD-8A99-8ECF651FA300}" dt="2023-08-30T22:45:37.510" v="96" actId="478"/>
          <ac:picMkLst>
            <pc:docMk/>
            <pc:sldMk cId="41974429" sldId="2555"/>
            <ac:picMk id="3" creationId="{7B714A81-716E-D96B-A3A8-A37C929FBB76}"/>
          </ac:picMkLst>
        </pc:picChg>
        <pc:picChg chg="add del mod">
          <ac:chgData name="Sonia Angulo Angulo" userId="0727d7cc-249b-4b84-8eb4-d0420b54b229" providerId="ADAL" clId="{092C92C8-3ECD-43CD-8A99-8ECF651FA300}" dt="2023-08-31T01:53:58.403" v="194" actId="478"/>
          <ac:picMkLst>
            <pc:docMk/>
            <pc:sldMk cId="41974429" sldId="2555"/>
            <ac:picMk id="4" creationId="{72834210-F9BC-D1F4-BE30-22BB3CC2FD24}"/>
          </ac:picMkLst>
        </pc:picChg>
        <pc:picChg chg="add del mod">
          <ac:chgData name="Sonia Angulo Angulo" userId="0727d7cc-249b-4b84-8eb4-d0420b54b229" providerId="ADAL" clId="{092C92C8-3ECD-43CD-8A99-8ECF651FA300}" dt="2023-08-31T01:54:31.367" v="199" actId="478"/>
          <ac:picMkLst>
            <pc:docMk/>
            <pc:sldMk cId="41974429" sldId="2555"/>
            <ac:picMk id="5" creationId="{7313EB4D-F8DF-0FE1-D4D3-941603997259}"/>
          </ac:picMkLst>
        </pc:picChg>
        <pc:picChg chg="add del">
          <ac:chgData name="Sonia Angulo Angulo" userId="0727d7cc-249b-4b84-8eb4-d0420b54b229" providerId="ADAL" clId="{092C92C8-3ECD-43CD-8A99-8ECF651FA300}" dt="2023-08-30T22:51:44.545" v="130"/>
          <ac:picMkLst>
            <pc:docMk/>
            <pc:sldMk cId="41974429" sldId="2555"/>
            <ac:picMk id="6" creationId="{0BF136F8-FE9D-1814-659A-09FA5E1F1F19}"/>
          </ac:picMkLst>
        </pc:picChg>
        <pc:picChg chg="add mod">
          <ac:chgData name="Sonia Angulo Angulo" userId="0727d7cc-249b-4b84-8eb4-d0420b54b229" providerId="ADAL" clId="{092C92C8-3ECD-43CD-8A99-8ECF651FA300}" dt="2023-08-30T22:52:39.778" v="133" actId="14100"/>
          <ac:picMkLst>
            <pc:docMk/>
            <pc:sldMk cId="41974429" sldId="2555"/>
            <ac:picMk id="7" creationId="{29583870-6D74-0CAA-F3CA-C2DA6C359319}"/>
          </ac:picMkLst>
        </pc:picChg>
        <pc:picChg chg="add mod">
          <ac:chgData name="Sonia Angulo Angulo" userId="0727d7cc-249b-4b84-8eb4-d0420b54b229" providerId="ADAL" clId="{092C92C8-3ECD-43CD-8A99-8ECF651FA300}" dt="2023-08-30T22:54:41.254" v="136" actId="14100"/>
          <ac:picMkLst>
            <pc:docMk/>
            <pc:sldMk cId="41974429" sldId="2555"/>
            <ac:picMk id="8" creationId="{6AB923C6-7777-F65B-4F32-2104966AFE81}"/>
          </ac:picMkLst>
        </pc:picChg>
        <pc:picChg chg="add mod">
          <ac:chgData name="Sonia Angulo Angulo" userId="0727d7cc-249b-4b84-8eb4-d0420b54b229" providerId="ADAL" clId="{092C92C8-3ECD-43CD-8A99-8ECF651FA300}" dt="2023-08-31T01:55:45.507" v="246" actId="14100"/>
          <ac:picMkLst>
            <pc:docMk/>
            <pc:sldMk cId="41974429" sldId="2555"/>
            <ac:picMk id="14" creationId="{866E7F36-1A78-FECD-8297-76E6DFD99EC2}"/>
          </ac:picMkLst>
        </pc:picChg>
        <pc:picChg chg="add mod">
          <ac:chgData name="Sonia Angulo Angulo" userId="0727d7cc-249b-4b84-8eb4-d0420b54b229" providerId="ADAL" clId="{092C92C8-3ECD-43CD-8A99-8ECF651FA300}" dt="2023-08-31T01:55:45.507" v="246" actId="14100"/>
          <ac:picMkLst>
            <pc:docMk/>
            <pc:sldMk cId="41974429" sldId="2555"/>
            <ac:picMk id="15" creationId="{088E29AF-454D-DB69-82AD-93D57658993C}"/>
          </ac:picMkLst>
        </pc:picChg>
      </pc:sldChg>
      <pc:sldChg chg="addSp delSp modSp del mod">
        <pc:chgData name="Sonia Angulo Angulo" userId="0727d7cc-249b-4b84-8eb4-d0420b54b229" providerId="ADAL" clId="{092C92C8-3ECD-43CD-8A99-8ECF651FA300}" dt="2023-08-31T01:50:27.073" v="179" actId="2696"/>
        <pc:sldMkLst>
          <pc:docMk/>
          <pc:sldMk cId="43212814" sldId="2556"/>
        </pc:sldMkLst>
        <pc:spChg chg="mod">
          <ac:chgData name="Sonia Angulo Angulo" userId="0727d7cc-249b-4b84-8eb4-d0420b54b229" providerId="ADAL" clId="{092C92C8-3ECD-43CD-8A99-8ECF651FA300}" dt="2023-08-30T13:16:50.790" v="40" actId="20577"/>
          <ac:spMkLst>
            <pc:docMk/>
            <pc:sldMk cId="43212814" sldId="2556"/>
            <ac:spMk id="20" creationId="{06990717-7969-73D0-70E2-AE3E62448E9C}"/>
          </ac:spMkLst>
        </pc:spChg>
        <pc:spChg chg="mod">
          <ac:chgData name="Sonia Angulo Angulo" userId="0727d7cc-249b-4b84-8eb4-d0420b54b229" providerId="ADAL" clId="{092C92C8-3ECD-43CD-8A99-8ECF651FA300}" dt="2023-08-30T13:17:14.482" v="44" actId="14100"/>
          <ac:spMkLst>
            <pc:docMk/>
            <pc:sldMk cId="43212814" sldId="2556"/>
            <ac:spMk id="45" creationId="{5C21F781-18CE-7A16-330A-86A0D6DE434C}"/>
          </ac:spMkLst>
        </pc:spChg>
        <pc:spChg chg="mod">
          <ac:chgData name="Sonia Angulo Angulo" userId="0727d7cc-249b-4b84-8eb4-d0420b54b229" providerId="ADAL" clId="{092C92C8-3ECD-43CD-8A99-8ECF651FA300}" dt="2023-08-30T13:17:14.482" v="44" actId="14100"/>
          <ac:spMkLst>
            <pc:docMk/>
            <pc:sldMk cId="43212814" sldId="2556"/>
            <ac:spMk id="46" creationId="{A3B3D3B2-3FD1-291F-9A30-16E846DBF9CE}"/>
          </ac:spMkLst>
        </pc:spChg>
        <pc:spChg chg="del">
          <ac:chgData name="Sonia Angulo Angulo" userId="0727d7cc-249b-4b84-8eb4-d0420b54b229" providerId="ADAL" clId="{092C92C8-3ECD-43CD-8A99-8ECF651FA300}" dt="2023-08-30T13:17:04.560" v="43" actId="478"/>
          <ac:spMkLst>
            <pc:docMk/>
            <pc:sldMk cId="43212814" sldId="2556"/>
            <ac:spMk id="47" creationId="{20C9DCE2-7162-B74C-B272-FB6B625E63E2}"/>
          </ac:spMkLst>
        </pc:spChg>
        <pc:spChg chg="del">
          <ac:chgData name="Sonia Angulo Angulo" userId="0727d7cc-249b-4b84-8eb4-d0420b54b229" providerId="ADAL" clId="{092C92C8-3ECD-43CD-8A99-8ECF651FA300}" dt="2023-08-30T13:17:04.560" v="43" actId="478"/>
          <ac:spMkLst>
            <pc:docMk/>
            <pc:sldMk cId="43212814" sldId="2556"/>
            <ac:spMk id="48" creationId="{8056EEB5-ABD9-93DE-3921-FFE36C8061C4}"/>
          </ac:spMkLst>
        </pc:spChg>
        <pc:spChg chg="del">
          <ac:chgData name="Sonia Angulo Angulo" userId="0727d7cc-249b-4b84-8eb4-d0420b54b229" providerId="ADAL" clId="{092C92C8-3ECD-43CD-8A99-8ECF651FA300}" dt="2023-08-30T13:17:04.560" v="43" actId="478"/>
          <ac:spMkLst>
            <pc:docMk/>
            <pc:sldMk cId="43212814" sldId="2556"/>
            <ac:spMk id="51" creationId="{08AC45F3-5384-A25E-81DF-3377A820C85C}"/>
          </ac:spMkLst>
        </pc:spChg>
        <pc:grpChg chg="del">
          <ac:chgData name="Sonia Angulo Angulo" userId="0727d7cc-249b-4b84-8eb4-d0420b54b229" providerId="ADAL" clId="{092C92C8-3ECD-43CD-8A99-8ECF651FA300}" dt="2023-08-30T13:17:04.560" v="43" actId="478"/>
          <ac:grpSpMkLst>
            <pc:docMk/>
            <pc:sldMk cId="43212814" sldId="2556"/>
            <ac:grpSpMk id="41" creationId="{86D754D3-11BC-4975-A92F-5D95C065BF1A}"/>
          </ac:grpSpMkLst>
        </pc:grpChg>
        <pc:grpChg chg="del">
          <ac:chgData name="Sonia Angulo Angulo" userId="0727d7cc-249b-4b84-8eb4-d0420b54b229" providerId="ADAL" clId="{092C92C8-3ECD-43CD-8A99-8ECF651FA300}" dt="2023-08-30T13:17:04.560" v="43" actId="478"/>
          <ac:grpSpMkLst>
            <pc:docMk/>
            <pc:sldMk cId="43212814" sldId="2556"/>
            <ac:grpSpMk id="42" creationId="{FBF5C8E4-1EB2-E37A-56F4-D8A899A82C21}"/>
          </ac:grpSpMkLst>
        </pc:grpChg>
        <pc:graphicFrameChg chg="del modGraphic">
          <ac:chgData name="Sonia Angulo Angulo" userId="0727d7cc-249b-4b84-8eb4-d0420b54b229" providerId="ADAL" clId="{092C92C8-3ECD-43CD-8A99-8ECF651FA300}" dt="2023-08-30T13:55:07.216" v="93" actId="478"/>
          <ac:graphicFrameMkLst>
            <pc:docMk/>
            <pc:sldMk cId="43212814" sldId="2556"/>
            <ac:graphicFrameMk id="2" creationId="{8D569D24-809A-19F6-1C21-63A540B9D804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55:09.555" v="94" actId="478"/>
          <ac:graphicFrameMkLst>
            <pc:docMk/>
            <pc:sldMk cId="43212814" sldId="2556"/>
            <ac:graphicFrameMk id="3" creationId="{56E0E72F-C86F-CD31-7E94-85A8D3E09B73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17:04.560" v="43" actId="478"/>
          <ac:graphicFrameMkLst>
            <pc:docMk/>
            <pc:sldMk cId="43212814" sldId="2556"/>
            <ac:graphicFrameMk id="4" creationId="{0154C9D0-FA2F-AB1B-92BD-2EF12F09DD02}"/>
          </ac:graphicFrameMkLst>
        </pc:graphicFrameChg>
        <pc:graphicFrameChg chg="del">
          <ac:chgData name="Sonia Angulo Angulo" userId="0727d7cc-249b-4b84-8eb4-d0420b54b229" providerId="ADAL" clId="{092C92C8-3ECD-43CD-8A99-8ECF651FA300}" dt="2023-08-30T13:17:04.560" v="43" actId="478"/>
          <ac:graphicFrameMkLst>
            <pc:docMk/>
            <pc:sldMk cId="43212814" sldId="2556"/>
            <ac:graphicFrameMk id="5" creationId="{16D5A8B8-E3A7-66C0-F511-BEAA2F4CF449}"/>
          </ac:graphicFrameMkLst>
        </pc:graphicFrameChg>
        <pc:graphicFrameChg chg="add del modGraphic">
          <ac:chgData name="Sonia Angulo Angulo" userId="0727d7cc-249b-4b84-8eb4-d0420b54b229" providerId="ADAL" clId="{092C92C8-3ECD-43CD-8A99-8ECF651FA300}" dt="2023-08-30T13:16:58.188" v="42" actId="478"/>
          <ac:graphicFrameMkLst>
            <pc:docMk/>
            <pc:sldMk cId="43212814" sldId="2556"/>
            <ac:graphicFrameMk id="7" creationId="{A9A43106-2E68-8463-844E-19C2634E1F4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816FB-D743-5503-BB70-A1A83DBDA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AD3C82-8617-997A-87DC-49A73308B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137309-7510-84CA-1B01-A80D9933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36486B-2C4D-6E85-01EF-3DE2B6CF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1DED7-0E9E-427A-609E-B23E042A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2321B2F-71F6-8609-BF08-77FFE8CA6E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1D25F-5F7C-860E-D7A2-FF0AB063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7ACBC0-39BD-DD78-0409-0AF8BBADD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FC2A7-44C8-EA18-0E12-67DC18D7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90649-432D-C17A-220B-07DDF24B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1E65BE-0296-8FA0-C847-8B2D242F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421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D27679-A2DE-4978-D0F1-1CC84263E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250682-E409-2B03-E106-153135BC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E34602-5B1C-9A93-2917-A95B33A6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DC298-8ECB-0242-CC9A-6DFC79500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FB761B-BAB0-A097-7EC6-79EB7B1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510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FBC36-1817-223A-6856-204FF6A45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06AF1-BEC8-739A-16B6-3F3372E6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95EDD-104F-90ED-7C65-295E5E6C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C5BF14-F84D-0499-247F-154ECAC1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AC1CD-C52C-49B3-2F94-058CAD2C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290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7DD7-478C-3254-F1EB-972E50AEB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E8F553-54A7-D26D-CD65-A2F93F9F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DD5BBE-929D-B234-39F2-5BAEFDA8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79705-1F8B-2C2D-95B0-2323ADD7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B7753-3EE1-C471-E86B-DB08E5AF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4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F6209-8016-A1C1-0D1F-22B509BD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1A8B2-33A5-DCE4-A433-58592A598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FAFFC2-EE88-0AE6-3D7C-D60235A63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EC1FB8-D9F8-67F3-96B5-1BB28C2C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72410-0562-6AD8-9BF1-BE679A24D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87AD72-0CF2-3439-5DA1-A0A0CB73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006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39756-8AD6-FD74-10BB-4EE5DD7C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3A1CE1-6C48-BD6D-2188-4E7430B28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DE2896-2972-4E9C-18E6-6EB3804E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79E704-B9A9-0BC1-F222-2008B7712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770EC3-3009-538B-036E-895C3C7B5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271E6E-2BCE-1686-61B4-F43DE74A6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DE6056-E2D6-BADE-EBF4-7066D3A8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107D9E-9C90-BA4A-C4EF-4FB05B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47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4A383-28E3-0AD4-5246-7BA2FCD0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0B52B2-1C4E-1EF2-09BC-BDE3E91B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A9EC54-A629-DB4D-EF5F-AA08CA53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4BC127-582E-FC56-6784-4A963AC5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8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A55D9-FD28-42EB-55A2-83597A40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26B76-565E-6D75-6C61-1045D4F5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D70F71-7B2D-62B5-DEF6-072C0542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29A0CF83-3E18-1061-1C8C-7B7800A4E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4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320BD-B221-0EB7-6A77-CF4CD686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52BC67-8A15-4F01-DC59-02E26079E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87E3C7-21B8-14AE-0F51-F8B145BE1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516A12-BB72-A225-89B1-5CDC9522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803D7-02E6-5E73-2E3A-B62BA4FF3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05F986-C291-AAAE-7A26-689AD4F8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343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DB082-E5A9-FB7B-452F-2018D3E1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520E2A-8C5B-DACC-7C0F-ACB0F9013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948F81-A592-7D65-5C2B-337AECC48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55C95-BF4B-52F7-1EA8-898E81F9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92FAEE-CF56-82B3-9A24-EBD0B567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4CD1BD-57D3-29C5-D9A1-BAE5E4F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41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45A414-1DB8-7080-F2CB-C64B734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D1A09-0824-4F6D-213C-3CEA8CECD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910CE-74D1-9D8B-FC53-4A8D2F2BB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BEFF-9B8C-4F0E-A87D-4D92228C3FC4}" type="datetimeFigureOut">
              <a:rPr lang="es-CO" smtClean="0"/>
              <a:t>30/08/2023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A70FC1-FD13-6B04-3140-1E5CDF5BE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77840F-ED08-BB3B-3C12-2F905E2F5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64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FE651EC4-7A54-5F74-0664-3D9B7CFD478B}"/>
              </a:ext>
            </a:extLst>
          </p:cNvPr>
          <p:cNvSpPr/>
          <p:nvPr/>
        </p:nvSpPr>
        <p:spPr>
          <a:xfrm>
            <a:off x="0" y="2028497"/>
            <a:ext cx="12192000" cy="742109"/>
          </a:xfrm>
          <a:prstGeom prst="rect">
            <a:avLst/>
          </a:prstGeom>
          <a:solidFill>
            <a:srgbClr val="EF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5180D1-63ED-558E-6AF0-BB2903D00215}"/>
              </a:ext>
            </a:extLst>
          </p:cNvPr>
          <p:cNvSpPr txBox="1"/>
          <p:nvPr/>
        </p:nvSpPr>
        <p:spPr>
          <a:xfrm>
            <a:off x="3465786" y="3120830"/>
            <a:ext cx="52604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>
              <a:defRPr sz="2400" b="1">
                <a:latin typeface="ITC Kabel" panose="02000503000000000000" pitchFamily="50" charset="0"/>
              </a:defRPr>
            </a:lvl1pPr>
          </a:lstStyle>
          <a:p>
            <a:pPr algn="ctr"/>
            <a:r>
              <a:rPr lang="es-MX" sz="4500" dirty="0">
                <a:solidFill>
                  <a:srgbClr val="002060"/>
                </a:solidFill>
              </a:rPr>
              <a:t>Informe trimestral</a:t>
            </a:r>
          </a:p>
          <a:p>
            <a:pPr algn="ctr"/>
            <a:r>
              <a:rPr lang="es-MX" sz="4500" dirty="0">
                <a:solidFill>
                  <a:srgbClr val="002060"/>
                </a:solidFill>
              </a:rPr>
              <a:t>PQRSDF 2023</a:t>
            </a:r>
            <a:endParaRPr lang="es-ES" sz="4500" dirty="0">
              <a:solidFill>
                <a:srgbClr val="002060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DC1370F-B151-1C98-FBFB-CBF4651EFA96}"/>
              </a:ext>
            </a:extLst>
          </p:cNvPr>
          <p:cNvSpPr/>
          <p:nvPr/>
        </p:nvSpPr>
        <p:spPr>
          <a:xfrm>
            <a:off x="3571117" y="4704120"/>
            <a:ext cx="5155096" cy="18553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500">
              <a:latin typeface="ITC Kabel" panose="02000503000000000000" pitchFamily="50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00D6D3-F5DD-3112-80FC-DB991451899B}"/>
              </a:ext>
            </a:extLst>
          </p:cNvPr>
          <p:cNvSpPr txBox="1"/>
          <p:nvPr/>
        </p:nvSpPr>
        <p:spPr>
          <a:xfrm>
            <a:off x="2969877" y="4948382"/>
            <a:ext cx="6096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500" dirty="0">
                <a:solidFill>
                  <a:srgbClr val="002060"/>
                </a:solidFill>
                <a:latin typeface="ITC Kabel" panose="02000503000000000000" pitchFamily="50" charset="0"/>
              </a:rPr>
              <a:t>Enero – Junio 2023</a:t>
            </a:r>
          </a:p>
        </p:txBody>
      </p:sp>
      <p:pic>
        <p:nvPicPr>
          <p:cNvPr id="2050" name="Picture 2" descr="Peticiones, quejas, reclamos y sugerencias - Instituto Nacional de  Vigilancia de Medicamentos y Alimentos">
            <a:extLst>
              <a:ext uri="{FF2B5EF4-FFF2-40B4-BE49-F238E27FC236}">
                <a16:creationId xmlns:a16="http://schemas.microsoft.com/office/drawing/2014/main" id="{21EB0072-0352-00AC-E252-BFFF25040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1" y="933677"/>
            <a:ext cx="12170979" cy="15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5C21F781-18CE-7A16-330A-86A0D6DE434C}"/>
              </a:ext>
            </a:extLst>
          </p:cNvPr>
          <p:cNvSpPr/>
          <p:nvPr/>
        </p:nvSpPr>
        <p:spPr>
          <a:xfrm>
            <a:off x="494375" y="1345497"/>
            <a:ext cx="5528441" cy="5018803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6990717-7969-73D0-70E2-AE3E62448E9C}"/>
              </a:ext>
            </a:extLst>
          </p:cNvPr>
          <p:cNvSpPr txBox="1"/>
          <p:nvPr/>
        </p:nvSpPr>
        <p:spPr>
          <a:xfrm>
            <a:off x="547145" y="127019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Enero – junio 2023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892257B8-032F-C3AB-69BB-8F25450DA2BE}"/>
              </a:ext>
            </a:extLst>
          </p:cNvPr>
          <p:cNvSpPr/>
          <p:nvPr/>
        </p:nvSpPr>
        <p:spPr>
          <a:xfrm>
            <a:off x="0" y="881583"/>
            <a:ext cx="281682" cy="4879937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10843EA9-EA28-A54E-6224-B5ACCBE3AD3A}"/>
              </a:ext>
            </a:extLst>
          </p:cNvPr>
          <p:cNvGrpSpPr/>
          <p:nvPr/>
        </p:nvGrpSpPr>
        <p:grpSpPr>
          <a:xfrm>
            <a:off x="1404000" y="1001720"/>
            <a:ext cx="3529883" cy="381483"/>
            <a:chOff x="1602739" y="1080000"/>
            <a:chExt cx="3529883" cy="381483"/>
          </a:xfrm>
        </p:grpSpPr>
        <p:sp>
          <p:nvSpPr>
            <p:cNvPr id="27" name="Rectangle: Rounded Corners 80">
              <a:extLst>
                <a:ext uri="{FF2B5EF4-FFF2-40B4-BE49-F238E27FC236}">
                  <a16:creationId xmlns:a16="http://schemas.microsoft.com/office/drawing/2014/main" id="{5BFA4A34-F6BE-AAF8-0906-EDB562027AC5}"/>
                </a:ext>
              </a:extLst>
            </p:cNvPr>
            <p:cNvSpPr/>
            <p:nvPr/>
          </p:nvSpPr>
          <p:spPr>
            <a:xfrm>
              <a:off x="1604622" y="10800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28" name="CuadroTexto 17">
              <a:extLst>
                <a:ext uri="{FF2B5EF4-FFF2-40B4-BE49-F238E27FC236}">
                  <a16:creationId xmlns:a16="http://schemas.microsoft.com/office/drawing/2014/main" id="{75E46953-6DA2-3BED-5116-E23971500098}"/>
                </a:ext>
              </a:extLst>
            </p:cNvPr>
            <p:cNvSpPr txBox="1"/>
            <p:nvPr/>
          </p:nvSpPr>
          <p:spPr>
            <a:xfrm>
              <a:off x="1602739" y="11160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Atendidas</a:t>
              </a:r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DBF7E88B-EC6D-E13E-2A89-FFC2DF0BD06A}"/>
              </a:ext>
            </a:extLst>
          </p:cNvPr>
          <p:cNvGrpSpPr/>
          <p:nvPr/>
        </p:nvGrpSpPr>
        <p:grpSpPr>
          <a:xfrm>
            <a:off x="7488000" y="1001720"/>
            <a:ext cx="3529883" cy="381483"/>
            <a:chOff x="6829402" y="1129200"/>
            <a:chExt cx="3529883" cy="381483"/>
          </a:xfrm>
        </p:grpSpPr>
        <p:sp>
          <p:nvSpPr>
            <p:cNvPr id="29" name="Rectangle: Rounded Corners 80">
              <a:extLst>
                <a:ext uri="{FF2B5EF4-FFF2-40B4-BE49-F238E27FC236}">
                  <a16:creationId xmlns:a16="http://schemas.microsoft.com/office/drawing/2014/main" id="{105829E8-F30B-9A71-24C7-C7799DA979D6}"/>
                </a:ext>
              </a:extLst>
            </p:cNvPr>
            <p:cNvSpPr/>
            <p:nvPr/>
          </p:nvSpPr>
          <p:spPr>
            <a:xfrm>
              <a:off x="6831285" y="11292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0" name="CuadroTexto 17">
              <a:extLst>
                <a:ext uri="{FF2B5EF4-FFF2-40B4-BE49-F238E27FC236}">
                  <a16:creationId xmlns:a16="http://schemas.microsoft.com/office/drawing/2014/main" id="{62E06A30-D250-F310-78F7-EF83B0EB851A}"/>
                </a:ext>
              </a:extLst>
            </p:cNvPr>
            <p:cNvSpPr txBox="1"/>
            <p:nvPr/>
          </p:nvSpPr>
          <p:spPr>
            <a:xfrm>
              <a:off x="6829402" y="11652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Tiempo promedio de respuesta</a:t>
              </a:r>
            </a:p>
          </p:txBody>
        </p:sp>
      </p:grp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A3B3D3B2-3FD1-291F-9A30-16E846DBF9CE}"/>
              </a:ext>
            </a:extLst>
          </p:cNvPr>
          <p:cNvSpPr/>
          <p:nvPr/>
        </p:nvSpPr>
        <p:spPr>
          <a:xfrm>
            <a:off x="6489662" y="1552597"/>
            <a:ext cx="5528441" cy="5018803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BD57979-78D1-5F4B-66B0-8B2C5F69D99E}"/>
              </a:ext>
            </a:extLst>
          </p:cNvPr>
          <p:cNvCxnSpPr/>
          <p:nvPr/>
        </p:nvCxnSpPr>
        <p:spPr>
          <a:xfrm>
            <a:off x="6274676" y="1207401"/>
            <a:ext cx="0" cy="536400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29583870-6D74-0CAA-F3CA-C2DA6C359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668" y="2178498"/>
            <a:ext cx="5333012" cy="10498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AB923C6-7777-F65B-4F32-2104966AFE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6537" y="4539641"/>
            <a:ext cx="5391143" cy="106134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6B1910B-113E-F968-2E00-9FC1C6AB8A51}"/>
              </a:ext>
            </a:extLst>
          </p:cNvPr>
          <p:cNvSpPr txBox="1"/>
          <p:nvPr/>
        </p:nvSpPr>
        <p:spPr>
          <a:xfrm>
            <a:off x="615785" y="1779144"/>
            <a:ext cx="535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Primer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957794-B73C-FA76-8AF0-923E8FE81733}"/>
              </a:ext>
            </a:extLst>
          </p:cNvPr>
          <p:cNvSpPr txBox="1"/>
          <p:nvPr/>
        </p:nvSpPr>
        <p:spPr>
          <a:xfrm>
            <a:off x="6584668" y="1779144"/>
            <a:ext cx="535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Primer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39BE7B8-D2DF-D656-AA69-8377433433B0}"/>
              </a:ext>
            </a:extLst>
          </p:cNvPr>
          <p:cNvSpPr txBox="1"/>
          <p:nvPr/>
        </p:nvSpPr>
        <p:spPr>
          <a:xfrm>
            <a:off x="487175" y="4102608"/>
            <a:ext cx="535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Segundo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E9E7412-48DC-246E-E9E2-5C18E6325DA7}"/>
              </a:ext>
            </a:extLst>
          </p:cNvPr>
          <p:cNvSpPr txBox="1"/>
          <p:nvPr/>
        </p:nvSpPr>
        <p:spPr>
          <a:xfrm>
            <a:off x="6456058" y="4102608"/>
            <a:ext cx="535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Segundo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66E7F36-1A78-FECD-8297-76E6DFD99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000" y="2317897"/>
            <a:ext cx="5472000" cy="87552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88E29AF-454D-DB69-82AD-93D5765899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00" y="4583503"/>
            <a:ext cx="5472000" cy="87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4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30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ITC Kabel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Angulo Angulo</dc:creator>
  <cp:lastModifiedBy>Sonia Angulo Angulo</cp:lastModifiedBy>
  <cp:revision>3</cp:revision>
  <dcterms:created xsi:type="dcterms:W3CDTF">2022-09-26T16:23:37Z</dcterms:created>
  <dcterms:modified xsi:type="dcterms:W3CDTF">2023-08-31T01:55:50Z</dcterms:modified>
</cp:coreProperties>
</file>