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6"/>
    <p:sldMasterId id="2147483682" r:id="rId7"/>
  </p:sldMasterIdLst>
  <p:notesMasterIdLst>
    <p:notesMasterId r:id="rId22"/>
  </p:notesMasterIdLst>
  <p:sldIdLst>
    <p:sldId id="256" r:id="rId8"/>
    <p:sldId id="269" r:id="rId9"/>
    <p:sldId id="264" r:id="rId10"/>
    <p:sldId id="276" r:id="rId11"/>
    <p:sldId id="268" r:id="rId12"/>
    <p:sldId id="278" r:id="rId13"/>
    <p:sldId id="277" r:id="rId14"/>
    <p:sldId id="266" r:id="rId15"/>
    <p:sldId id="270" r:id="rId16"/>
    <p:sldId id="262" r:id="rId17"/>
    <p:sldId id="281" r:id="rId18"/>
    <p:sldId id="280" r:id="rId19"/>
    <p:sldId id="275" r:id="rId20"/>
    <p:sldId id="274" r:id="rId21"/>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763B1-E96D-6CDE-904F-49BF86DFDB2E}" name="HUOVINEN Anni, CFE/LESI" initials="AH" userId="S::Anni.HUOVINEN@oecd.org::96766736-6fb5-4016-990c-70232295416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17A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EDFA6-3467-4A05-81F8-E001BC14667C}" v="126" dt="2025-07-08T10:21:28.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98" autoAdjust="0"/>
  </p:normalViewPr>
  <p:slideViewPr>
    <p:cSldViewPr snapToGrid="0">
      <p:cViewPr>
        <p:scale>
          <a:sx n="50" d="100"/>
          <a:sy n="50" d="100"/>
        </p:scale>
        <p:origin x="456" y="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OVINEN Anni, CFE/LESI" userId="96766736-6fb5-4016-990c-70232295416f" providerId="ADAL" clId="{FFAEDFA6-3467-4A05-81F8-E001BC14667C}"/>
    <pc:docChg chg="undo redo custSel addSld delSld modSld sldOrd">
      <pc:chgData name="HUOVINEN Anni, CFE/LESI" userId="96766736-6fb5-4016-990c-70232295416f" providerId="ADAL" clId="{FFAEDFA6-3467-4A05-81F8-E001BC14667C}" dt="2025-07-08T14:52:31.635" v="7470" actId="20577"/>
      <pc:docMkLst>
        <pc:docMk/>
      </pc:docMkLst>
      <pc:sldChg chg="modSp mod modNotesTx">
        <pc:chgData name="HUOVINEN Anni, CFE/LESI" userId="96766736-6fb5-4016-990c-70232295416f" providerId="ADAL" clId="{FFAEDFA6-3467-4A05-81F8-E001BC14667C}" dt="2025-07-08T03:08:44.466" v="7101" actId="1076"/>
        <pc:sldMkLst>
          <pc:docMk/>
          <pc:sldMk cId="1920257593" sldId="256"/>
        </pc:sldMkLst>
        <pc:spChg chg="mod">
          <ac:chgData name="HUOVINEN Anni, CFE/LESI" userId="96766736-6fb5-4016-990c-70232295416f" providerId="ADAL" clId="{FFAEDFA6-3467-4A05-81F8-E001BC14667C}" dt="2025-07-08T03:08:44.466" v="7101" actId="1076"/>
          <ac:spMkLst>
            <pc:docMk/>
            <pc:sldMk cId="1920257593" sldId="256"/>
            <ac:spMk id="9" creationId="{8031B044-DC9F-2D12-DF39-FA337E1DC823}"/>
          </ac:spMkLst>
        </pc:spChg>
        <pc:spChg chg="mod">
          <ac:chgData name="HUOVINEN Anni, CFE/LESI" userId="96766736-6fb5-4016-990c-70232295416f" providerId="ADAL" clId="{FFAEDFA6-3467-4A05-81F8-E001BC14667C}" dt="2025-07-08T03:08:29.947" v="7100" actId="20577"/>
          <ac:spMkLst>
            <pc:docMk/>
            <pc:sldMk cId="1920257593" sldId="256"/>
            <ac:spMk id="13" creationId="{91A61AFE-AA32-DFE3-D132-891A450807FA}"/>
          </ac:spMkLst>
        </pc:spChg>
      </pc:sldChg>
      <pc:sldChg chg="addSp modSp mod">
        <pc:chgData name="HUOVINEN Anni, CFE/LESI" userId="96766736-6fb5-4016-990c-70232295416f" providerId="ADAL" clId="{FFAEDFA6-3467-4A05-81F8-E001BC14667C}" dt="2025-07-08T14:44:12.555" v="7421" actId="20577"/>
        <pc:sldMkLst>
          <pc:docMk/>
          <pc:sldMk cId="2182546576" sldId="262"/>
        </pc:sldMkLst>
        <pc:spChg chg="mod">
          <ac:chgData name="HUOVINEN Anni, CFE/LESI" userId="96766736-6fb5-4016-990c-70232295416f" providerId="ADAL" clId="{FFAEDFA6-3467-4A05-81F8-E001BC14667C}" dt="2025-07-08T10:17:59.145" v="7209"/>
          <ac:spMkLst>
            <pc:docMk/>
            <pc:sldMk cId="2182546576" sldId="262"/>
            <ac:spMk id="2" creationId="{EB6D7DB2-5835-C66A-F45C-D827C95B2AC3}"/>
          </ac:spMkLst>
        </pc:spChg>
        <pc:spChg chg="add">
          <ac:chgData name="HUOVINEN Anni, CFE/LESI" userId="96766736-6fb5-4016-990c-70232295416f" providerId="ADAL" clId="{FFAEDFA6-3467-4A05-81F8-E001BC14667C}" dt="2025-07-08T10:21:19.527" v="7219"/>
          <ac:spMkLst>
            <pc:docMk/>
            <pc:sldMk cId="2182546576" sldId="262"/>
            <ac:spMk id="3" creationId="{2D112CC6-E4AE-7209-CB37-548232EED55A}"/>
          </ac:spMkLst>
        </pc:spChg>
        <pc:spChg chg="add">
          <ac:chgData name="HUOVINEN Anni, CFE/LESI" userId="96766736-6fb5-4016-990c-70232295416f" providerId="ADAL" clId="{FFAEDFA6-3467-4A05-81F8-E001BC14667C}" dt="2025-07-02T09:17:36.741" v="484"/>
          <ac:spMkLst>
            <pc:docMk/>
            <pc:sldMk cId="2182546576" sldId="262"/>
            <ac:spMk id="3" creationId="{E6036D5C-13E6-09CB-20B0-E725BA0DC12C}"/>
          </ac:spMkLst>
        </pc:spChg>
        <pc:spChg chg="mod">
          <ac:chgData name="HUOVINEN Anni, CFE/LESI" userId="96766736-6fb5-4016-990c-70232295416f" providerId="ADAL" clId="{FFAEDFA6-3467-4A05-81F8-E001BC14667C}" dt="2025-07-08T14:44:12.555" v="7421" actId="20577"/>
          <ac:spMkLst>
            <pc:docMk/>
            <pc:sldMk cId="2182546576" sldId="262"/>
            <ac:spMk id="10" creationId="{B55EB0D9-7A4D-BF6C-1902-E6B0F10FDDDB}"/>
          </ac:spMkLst>
        </pc:spChg>
        <pc:grpChg chg="mod">
          <ac:chgData name="HUOVINEN Anni, CFE/LESI" userId="96766736-6fb5-4016-990c-70232295416f" providerId="ADAL" clId="{FFAEDFA6-3467-4A05-81F8-E001BC14667C}" dt="2025-07-08T14:43:59.670" v="7418" actId="1076"/>
          <ac:grpSpMkLst>
            <pc:docMk/>
            <pc:sldMk cId="2182546576" sldId="262"/>
            <ac:grpSpMk id="12" creationId="{F4340A72-5935-6850-D217-5C78DD1FC203}"/>
          </ac:grpSpMkLst>
        </pc:grpChg>
      </pc:sldChg>
      <pc:sldChg chg="modSp mod modNotesTx">
        <pc:chgData name="HUOVINEN Anni, CFE/LESI" userId="96766736-6fb5-4016-990c-70232295416f" providerId="ADAL" clId="{FFAEDFA6-3467-4A05-81F8-E001BC14667C}" dt="2025-07-08T09:53:32.103" v="7152" actId="20577"/>
        <pc:sldMkLst>
          <pc:docMk/>
          <pc:sldMk cId="655165627" sldId="264"/>
        </pc:sldMkLst>
        <pc:spChg chg="mod">
          <ac:chgData name="HUOVINEN Anni, CFE/LESI" userId="96766736-6fb5-4016-990c-70232295416f" providerId="ADAL" clId="{FFAEDFA6-3467-4A05-81F8-E001BC14667C}" dt="2025-07-07T16:40:23.653" v="5290" actId="20577"/>
          <ac:spMkLst>
            <pc:docMk/>
            <pc:sldMk cId="655165627" sldId="264"/>
            <ac:spMk id="2" creationId="{EB6D7DB2-5835-C66A-F45C-D827C95B2AC3}"/>
          </ac:spMkLst>
        </pc:spChg>
        <pc:spChg chg="mod">
          <ac:chgData name="HUOVINEN Anni, CFE/LESI" userId="96766736-6fb5-4016-990c-70232295416f" providerId="ADAL" clId="{FFAEDFA6-3467-4A05-81F8-E001BC14667C}" dt="2025-07-08T09:53:32.103" v="7152" actId="20577"/>
          <ac:spMkLst>
            <pc:docMk/>
            <pc:sldMk cId="655165627" sldId="264"/>
            <ac:spMk id="7" creationId="{764F0059-7BA7-B357-680A-87D8CF698393}"/>
          </ac:spMkLst>
        </pc:spChg>
        <pc:spChg chg="mod">
          <ac:chgData name="HUOVINEN Anni, CFE/LESI" userId="96766736-6fb5-4016-990c-70232295416f" providerId="ADAL" clId="{FFAEDFA6-3467-4A05-81F8-E001BC14667C}" dt="2025-07-02T08:59:56.945" v="351" actId="113"/>
          <ac:spMkLst>
            <pc:docMk/>
            <pc:sldMk cId="655165627" sldId="264"/>
            <ac:spMk id="11" creationId="{D0DFF1E4-A52F-5A86-C24F-1A09C6DB8BFF}"/>
          </ac:spMkLst>
        </pc:spChg>
        <pc:spChg chg="mod">
          <ac:chgData name="HUOVINEN Anni, CFE/LESI" userId="96766736-6fb5-4016-990c-70232295416f" providerId="ADAL" clId="{FFAEDFA6-3467-4A05-81F8-E001BC14667C}" dt="2025-07-02T08:59:09.777" v="332" actId="1076"/>
          <ac:spMkLst>
            <pc:docMk/>
            <pc:sldMk cId="655165627" sldId="264"/>
            <ac:spMk id="15" creationId="{05A522CE-7554-29A5-193A-D46EDC107597}"/>
          </ac:spMkLst>
        </pc:spChg>
        <pc:grpChg chg="mod">
          <ac:chgData name="HUOVINEN Anni, CFE/LESI" userId="96766736-6fb5-4016-990c-70232295416f" providerId="ADAL" clId="{FFAEDFA6-3467-4A05-81F8-E001BC14667C}" dt="2025-07-02T08:59:45.644" v="348" actId="14100"/>
          <ac:grpSpMkLst>
            <pc:docMk/>
            <pc:sldMk cId="655165627" sldId="264"/>
            <ac:grpSpMk id="16" creationId="{C6A2B71B-8242-A1BA-A283-52781F768FEB}"/>
          </ac:grpSpMkLst>
        </pc:grpChg>
        <pc:graphicFrameChg chg="mod">
          <ac:chgData name="HUOVINEN Anni, CFE/LESI" userId="96766736-6fb5-4016-990c-70232295416f" providerId="ADAL" clId="{FFAEDFA6-3467-4A05-81F8-E001BC14667C}" dt="2025-07-02T08:59:17.494" v="339" actId="14100"/>
          <ac:graphicFrameMkLst>
            <pc:docMk/>
            <pc:sldMk cId="655165627" sldId="264"/>
            <ac:graphicFrameMk id="8" creationId="{9CF76D8F-DC67-73D7-2F87-F02F71A6A157}"/>
          </ac:graphicFrameMkLst>
        </pc:graphicFrameChg>
        <pc:graphicFrameChg chg="mod">
          <ac:chgData name="HUOVINEN Anni, CFE/LESI" userId="96766736-6fb5-4016-990c-70232295416f" providerId="ADAL" clId="{FFAEDFA6-3467-4A05-81F8-E001BC14667C}" dt="2025-07-02T08:58:41.810" v="325" actId="1076"/>
          <ac:graphicFrameMkLst>
            <pc:docMk/>
            <pc:sldMk cId="655165627" sldId="264"/>
            <ac:graphicFrameMk id="9" creationId="{633BEA15-5F47-256F-76DE-F2D0403B64A6}"/>
          </ac:graphicFrameMkLst>
        </pc:graphicFrameChg>
      </pc:sldChg>
      <pc:sldChg chg="addSp modSp mod">
        <pc:chgData name="HUOVINEN Anni, CFE/LESI" userId="96766736-6fb5-4016-990c-70232295416f" providerId="ADAL" clId="{FFAEDFA6-3467-4A05-81F8-E001BC14667C}" dt="2025-07-08T03:09:19.646" v="7103" actId="790"/>
        <pc:sldMkLst>
          <pc:docMk/>
          <pc:sldMk cId="1132512164" sldId="266"/>
        </pc:sldMkLst>
        <pc:spChg chg="mod">
          <ac:chgData name="HUOVINEN Anni, CFE/LESI" userId="96766736-6fb5-4016-990c-70232295416f" providerId="ADAL" clId="{FFAEDFA6-3467-4A05-81F8-E001BC14667C}" dt="2025-07-02T09:12:11.285" v="464" actId="113"/>
          <ac:spMkLst>
            <pc:docMk/>
            <pc:sldMk cId="1132512164" sldId="266"/>
            <ac:spMk id="2" creationId="{EB6D7DB2-5835-C66A-F45C-D827C95B2AC3}"/>
          </ac:spMkLst>
        </pc:spChg>
        <pc:spChg chg="add">
          <ac:chgData name="HUOVINEN Anni, CFE/LESI" userId="96766736-6fb5-4016-990c-70232295416f" providerId="ADAL" clId="{FFAEDFA6-3467-4A05-81F8-E001BC14667C}" dt="2025-07-02T09:12:01.402" v="460"/>
          <ac:spMkLst>
            <pc:docMk/>
            <pc:sldMk cId="1132512164" sldId="266"/>
            <ac:spMk id="3" creationId="{823EF44E-A3CC-2513-9CBC-FC7DB5A9CC21}"/>
          </ac:spMkLst>
        </pc:spChg>
        <pc:spChg chg="add mod">
          <ac:chgData name="HUOVINEN Anni, CFE/LESI" userId="96766736-6fb5-4016-990c-70232295416f" providerId="ADAL" clId="{FFAEDFA6-3467-4A05-81F8-E001BC14667C}" dt="2025-07-08T00:00:11.255" v="6776" actId="1076"/>
          <ac:spMkLst>
            <pc:docMk/>
            <pc:sldMk cId="1132512164" sldId="266"/>
            <ac:spMk id="6" creationId="{72F772B4-E966-B9DF-DEE4-1A23C78D90CB}"/>
          </ac:spMkLst>
        </pc:spChg>
        <pc:spChg chg="mod">
          <ac:chgData name="HUOVINEN Anni, CFE/LESI" userId="96766736-6fb5-4016-990c-70232295416f" providerId="ADAL" clId="{FFAEDFA6-3467-4A05-81F8-E001BC14667C}" dt="2025-07-08T03:09:19.646" v="7103" actId="790"/>
          <ac:spMkLst>
            <pc:docMk/>
            <pc:sldMk cId="1132512164" sldId="266"/>
            <ac:spMk id="8" creationId="{6C7F218F-7281-C0BB-5302-A846DA210B3C}"/>
          </ac:spMkLst>
        </pc:spChg>
        <pc:grpChg chg="mod">
          <ac:chgData name="HUOVINEN Anni, CFE/LESI" userId="96766736-6fb5-4016-990c-70232295416f" providerId="ADAL" clId="{FFAEDFA6-3467-4A05-81F8-E001BC14667C}" dt="2025-07-07T23:59:59.116" v="6772" actId="1076"/>
          <ac:grpSpMkLst>
            <pc:docMk/>
            <pc:sldMk cId="1132512164" sldId="266"/>
            <ac:grpSpMk id="9" creationId="{3DEB7287-25EA-9690-687B-A411C378F574}"/>
          </ac:grpSpMkLst>
        </pc:grpChg>
        <pc:picChg chg="mod">
          <ac:chgData name="HUOVINEN Anni, CFE/LESI" userId="96766736-6fb5-4016-990c-70232295416f" providerId="ADAL" clId="{FFAEDFA6-3467-4A05-81F8-E001BC14667C}" dt="2025-07-02T09:12:30.407" v="466" actId="1076"/>
          <ac:picMkLst>
            <pc:docMk/>
            <pc:sldMk cId="1132512164" sldId="266"/>
            <ac:picMk id="4" creationId="{AA716D23-2A4A-C53A-5685-578C2BC1450C}"/>
          </ac:picMkLst>
        </pc:picChg>
        <pc:picChg chg="add mod">
          <ac:chgData name="HUOVINEN Anni, CFE/LESI" userId="96766736-6fb5-4016-990c-70232295416f" providerId="ADAL" clId="{FFAEDFA6-3467-4A05-81F8-E001BC14667C}" dt="2025-07-08T00:00:08.254" v="6775" actId="1076"/>
          <ac:picMkLst>
            <pc:docMk/>
            <pc:sldMk cId="1132512164" sldId="266"/>
            <ac:picMk id="7" creationId="{E96B6614-C26C-1D9E-2BC3-A6681112E44E}"/>
          </ac:picMkLst>
        </pc:picChg>
      </pc:sldChg>
      <pc:sldChg chg="addSp delSp modSp mod">
        <pc:chgData name="HUOVINEN Anni, CFE/LESI" userId="96766736-6fb5-4016-990c-70232295416f" providerId="ADAL" clId="{FFAEDFA6-3467-4A05-81F8-E001BC14667C}" dt="2025-07-08T10:05:06.082" v="7178" actId="313"/>
        <pc:sldMkLst>
          <pc:docMk/>
          <pc:sldMk cId="86487742" sldId="268"/>
        </pc:sldMkLst>
        <pc:spChg chg="mod">
          <ac:chgData name="HUOVINEN Anni, CFE/LESI" userId="96766736-6fb5-4016-990c-70232295416f" providerId="ADAL" clId="{FFAEDFA6-3467-4A05-81F8-E001BC14667C}" dt="2025-07-02T09:11:42.986" v="459" actId="113"/>
          <ac:spMkLst>
            <pc:docMk/>
            <pc:sldMk cId="86487742" sldId="268"/>
            <ac:spMk id="3" creationId="{3A8FD5C3-5BDF-3A9A-572B-25BD03BE4FCC}"/>
          </ac:spMkLst>
        </pc:spChg>
        <pc:spChg chg="mod">
          <ac:chgData name="HUOVINEN Anni, CFE/LESI" userId="96766736-6fb5-4016-990c-70232295416f" providerId="ADAL" clId="{FFAEDFA6-3467-4A05-81F8-E001BC14667C}" dt="2025-07-08T10:05:06.082" v="7178" actId="313"/>
          <ac:spMkLst>
            <pc:docMk/>
            <pc:sldMk cId="86487742" sldId="268"/>
            <ac:spMk id="7" creationId="{7EB74B2C-036F-71DB-0A9D-2868087C0107}"/>
          </ac:spMkLst>
        </pc:spChg>
        <pc:spChg chg="mod">
          <ac:chgData name="HUOVINEN Anni, CFE/LESI" userId="96766736-6fb5-4016-990c-70232295416f" providerId="ADAL" clId="{FFAEDFA6-3467-4A05-81F8-E001BC14667C}" dt="2025-07-07T17:38:52.311" v="6341" actId="113"/>
          <ac:spMkLst>
            <pc:docMk/>
            <pc:sldMk cId="86487742" sldId="268"/>
            <ac:spMk id="11" creationId="{7B42EB92-9FB8-9618-01F5-1B08EA7DD143}"/>
          </ac:spMkLst>
        </pc:spChg>
        <pc:spChg chg="add del mod">
          <ac:chgData name="HUOVINEN Anni, CFE/LESI" userId="96766736-6fb5-4016-990c-70232295416f" providerId="ADAL" clId="{FFAEDFA6-3467-4A05-81F8-E001BC14667C}" dt="2025-07-07T17:38:57.057" v="6343" actId="113"/>
          <ac:spMkLst>
            <pc:docMk/>
            <pc:sldMk cId="86487742" sldId="268"/>
            <ac:spMk id="13" creationId="{C90E7401-1B01-1B91-80A7-F943AC3171F4}"/>
          </ac:spMkLst>
        </pc:spChg>
        <pc:picChg chg="add mod">
          <ac:chgData name="HUOVINEN Anni, CFE/LESI" userId="96766736-6fb5-4016-990c-70232295416f" providerId="ADAL" clId="{FFAEDFA6-3467-4A05-81F8-E001BC14667C}" dt="2025-07-02T09:10:32.400" v="451" actId="1076"/>
          <ac:picMkLst>
            <pc:docMk/>
            <pc:sldMk cId="86487742" sldId="268"/>
            <ac:picMk id="4" creationId="{086B5833-D873-8533-41A1-115EAE9A0EAB}"/>
          </ac:picMkLst>
        </pc:picChg>
        <pc:picChg chg="mod">
          <ac:chgData name="HUOVINEN Anni, CFE/LESI" userId="96766736-6fb5-4016-990c-70232295416f" providerId="ADAL" clId="{FFAEDFA6-3467-4A05-81F8-E001BC14667C}" dt="2025-07-02T09:04:39.996" v="385" actId="1076"/>
          <ac:picMkLst>
            <pc:docMk/>
            <pc:sldMk cId="86487742" sldId="268"/>
            <ac:picMk id="5" creationId="{D345C5E5-BBB7-FA46-49BD-3859E3DA60E0}"/>
          </ac:picMkLst>
        </pc:picChg>
        <pc:picChg chg="mod">
          <ac:chgData name="HUOVINEN Anni, CFE/LESI" userId="96766736-6fb5-4016-990c-70232295416f" providerId="ADAL" clId="{FFAEDFA6-3467-4A05-81F8-E001BC14667C}" dt="2025-07-02T09:04:37.446" v="384" actId="1076"/>
          <ac:picMkLst>
            <pc:docMk/>
            <pc:sldMk cId="86487742" sldId="268"/>
            <ac:picMk id="10" creationId="{4AC005F2-920A-3DE3-71DE-3E75A7DC1004}"/>
          </ac:picMkLst>
        </pc:picChg>
        <pc:picChg chg="del">
          <ac:chgData name="HUOVINEN Anni, CFE/LESI" userId="96766736-6fb5-4016-990c-70232295416f" providerId="ADAL" clId="{FFAEDFA6-3467-4A05-81F8-E001BC14667C}" dt="2025-07-02T09:03:56.196" v="375" actId="478"/>
          <ac:picMkLst>
            <pc:docMk/>
            <pc:sldMk cId="86487742" sldId="268"/>
            <ac:picMk id="12" creationId="{FBFFA305-05C2-A06F-A18F-8ADA630EEBC3}"/>
          </ac:picMkLst>
        </pc:picChg>
      </pc:sldChg>
      <pc:sldChg chg="addSp modSp mod ord">
        <pc:chgData name="HUOVINEN Anni, CFE/LESI" userId="96766736-6fb5-4016-990c-70232295416f" providerId="ADAL" clId="{FFAEDFA6-3467-4A05-81F8-E001BC14667C}" dt="2025-07-07T16:40:16.702" v="5279" actId="20577"/>
        <pc:sldMkLst>
          <pc:docMk/>
          <pc:sldMk cId="3781657337" sldId="269"/>
        </pc:sldMkLst>
        <pc:spChg chg="mod">
          <ac:chgData name="HUOVINEN Anni, CFE/LESI" userId="96766736-6fb5-4016-990c-70232295416f" providerId="ADAL" clId="{FFAEDFA6-3467-4A05-81F8-E001BC14667C}" dt="2025-07-02T09:11:36.618" v="457" actId="113"/>
          <ac:spMkLst>
            <pc:docMk/>
            <pc:sldMk cId="3781657337" sldId="269"/>
            <ac:spMk id="2" creationId="{EB6D7DB2-5835-C66A-F45C-D827C95B2AC3}"/>
          </ac:spMkLst>
        </pc:spChg>
        <pc:spChg chg="add">
          <ac:chgData name="HUOVINEN Anni, CFE/LESI" userId="96766736-6fb5-4016-990c-70232295416f" providerId="ADAL" clId="{FFAEDFA6-3467-4A05-81F8-E001BC14667C}" dt="2025-07-02T09:00:39.428" v="352"/>
          <ac:spMkLst>
            <pc:docMk/>
            <pc:sldMk cId="3781657337" sldId="269"/>
            <ac:spMk id="3" creationId="{56876B77-BAE7-463F-114A-3A6B07E7789E}"/>
          </ac:spMkLst>
        </pc:spChg>
        <pc:spChg chg="add">
          <ac:chgData name="HUOVINEN Anni, CFE/LESI" userId="96766736-6fb5-4016-990c-70232295416f" providerId="ADAL" clId="{FFAEDFA6-3467-4A05-81F8-E001BC14667C}" dt="2025-07-02T09:00:43.911" v="353"/>
          <ac:spMkLst>
            <pc:docMk/>
            <pc:sldMk cId="3781657337" sldId="269"/>
            <ac:spMk id="4" creationId="{03A3CB65-B2F3-9552-448F-363A5FB7FBD6}"/>
          </ac:spMkLst>
        </pc:spChg>
        <pc:spChg chg="add">
          <ac:chgData name="HUOVINEN Anni, CFE/LESI" userId="96766736-6fb5-4016-990c-70232295416f" providerId="ADAL" clId="{FFAEDFA6-3467-4A05-81F8-E001BC14667C}" dt="2025-07-02T09:00:52.934" v="354"/>
          <ac:spMkLst>
            <pc:docMk/>
            <pc:sldMk cId="3781657337" sldId="269"/>
            <ac:spMk id="5" creationId="{0BF5CCE4-DA01-E8AA-2607-F8D69D0D4646}"/>
          </ac:spMkLst>
        </pc:spChg>
        <pc:spChg chg="mod">
          <ac:chgData name="HUOVINEN Anni, CFE/LESI" userId="96766736-6fb5-4016-990c-70232295416f" providerId="ADAL" clId="{FFAEDFA6-3467-4A05-81F8-E001BC14667C}" dt="2025-07-07T16:40:16.702" v="5279" actId="20577"/>
          <ac:spMkLst>
            <pc:docMk/>
            <pc:sldMk cId="3781657337" sldId="269"/>
            <ac:spMk id="7" creationId="{764F0059-7BA7-B357-680A-87D8CF698393}"/>
          </ac:spMkLst>
        </pc:spChg>
      </pc:sldChg>
      <pc:sldChg chg="addSp modSp mod">
        <pc:chgData name="HUOVINEN Anni, CFE/LESI" userId="96766736-6fb5-4016-990c-70232295416f" providerId="ADAL" clId="{FFAEDFA6-3467-4A05-81F8-E001BC14667C}" dt="2025-07-08T10:13:45.447" v="7206" actId="20577"/>
        <pc:sldMkLst>
          <pc:docMk/>
          <pc:sldMk cId="842048039" sldId="270"/>
        </pc:sldMkLst>
        <pc:spChg chg="mod">
          <ac:chgData name="HUOVINEN Anni, CFE/LESI" userId="96766736-6fb5-4016-990c-70232295416f" providerId="ADAL" clId="{FFAEDFA6-3467-4A05-81F8-E001BC14667C}" dt="2025-07-02T09:13:28.269" v="471" actId="113"/>
          <ac:spMkLst>
            <pc:docMk/>
            <pc:sldMk cId="842048039" sldId="270"/>
            <ac:spMk id="2" creationId="{EB6D7DB2-5835-C66A-F45C-D827C95B2AC3}"/>
          </ac:spMkLst>
        </pc:spChg>
        <pc:spChg chg="add">
          <ac:chgData name="HUOVINEN Anni, CFE/LESI" userId="96766736-6fb5-4016-990c-70232295416f" providerId="ADAL" clId="{FFAEDFA6-3467-4A05-81F8-E001BC14667C}" dt="2025-07-02T09:13:13.339" v="467"/>
          <ac:spMkLst>
            <pc:docMk/>
            <pc:sldMk cId="842048039" sldId="270"/>
            <ac:spMk id="3" creationId="{CE366C0D-459B-B37C-2D69-BD52060474AF}"/>
          </ac:spMkLst>
        </pc:spChg>
        <pc:spChg chg="add mod">
          <ac:chgData name="HUOVINEN Anni, CFE/LESI" userId="96766736-6fb5-4016-990c-70232295416f" providerId="ADAL" clId="{FFAEDFA6-3467-4A05-81F8-E001BC14667C}" dt="2025-07-07T17:21:22.806" v="6155" actId="14100"/>
          <ac:spMkLst>
            <pc:docMk/>
            <pc:sldMk cId="842048039" sldId="270"/>
            <ac:spMk id="5" creationId="{4A4C63EA-5DCB-A62B-E724-47881A486D34}"/>
          </ac:spMkLst>
        </pc:spChg>
        <pc:spChg chg="add mod">
          <ac:chgData name="HUOVINEN Anni, CFE/LESI" userId="96766736-6fb5-4016-990c-70232295416f" providerId="ADAL" clId="{FFAEDFA6-3467-4A05-81F8-E001BC14667C}" dt="2025-07-07T17:21:18.524" v="6154" actId="14100"/>
          <ac:spMkLst>
            <pc:docMk/>
            <pc:sldMk cId="842048039" sldId="270"/>
            <ac:spMk id="7" creationId="{5C6EEF10-5063-FDE9-6800-EE0ACD1319C0}"/>
          </ac:spMkLst>
        </pc:spChg>
        <pc:spChg chg="mod">
          <ac:chgData name="HUOVINEN Anni, CFE/LESI" userId="96766736-6fb5-4016-990c-70232295416f" providerId="ADAL" clId="{FFAEDFA6-3467-4A05-81F8-E001BC14667C}" dt="2025-07-08T10:13:45.447" v="7206" actId="20577"/>
          <ac:spMkLst>
            <pc:docMk/>
            <pc:sldMk cId="842048039" sldId="270"/>
            <ac:spMk id="11" creationId="{67CE2C12-791F-7629-7F5F-2AA4FECEE020}"/>
          </ac:spMkLst>
        </pc:spChg>
        <pc:spChg chg="mod">
          <ac:chgData name="HUOVINEN Anni, CFE/LESI" userId="96766736-6fb5-4016-990c-70232295416f" providerId="ADAL" clId="{FFAEDFA6-3467-4A05-81F8-E001BC14667C}" dt="2025-07-08T00:00:34.822" v="6782" actId="1076"/>
          <ac:spMkLst>
            <pc:docMk/>
            <pc:sldMk cId="842048039" sldId="270"/>
            <ac:spMk id="14" creationId="{BC7A5CB8-A8C8-409D-9190-BD309B12A089}"/>
          </ac:spMkLst>
        </pc:spChg>
        <pc:picChg chg="add mod">
          <ac:chgData name="HUOVINEN Anni, CFE/LESI" userId="96766736-6fb5-4016-990c-70232295416f" providerId="ADAL" clId="{FFAEDFA6-3467-4A05-81F8-E001BC14667C}" dt="2025-07-07T17:21:37.291" v="6159" actId="1076"/>
          <ac:picMkLst>
            <pc:docMk/>
            <pc:sldMk cId="842048039" sldId="270"/>
            <ac:picMk id="4" creationId="{1F1D0733-766C-24B7-632F-5E15F95A1347}"/>
          </ac:picMkLst>
        </pc:picChg>
        <pc:picChg chg="add mod">
          <ac:chgData name="HUOVINEN Anni, CFE/LESI" userId="96766736-6fb5-4016-990c-70232295416f" providerId="ADAL" clId="{FFAEDFA6-3467-4A05-81F8-E001BC14667C}" dt="2025-07-07T17:21:30.656" v="6157" actId="1076"/>
          <ac:picMkLst>
            <pc:docMk/>
            <pc:sldMk cId="842048039" sldId="270"/>
            <ac:picMk id="6" creationId="{26485223-ADB3-C27F-B74C-F951326E5930}"/>
          </ac:picMkLst>
        </pc:picChg>
        <pc:picChg chg="add mod">
          <ac:chgData name="HUOVINEN Anni, CFE/LESI" userId="96766736-6fb5-4016-990c-70232295416f" providerId="ADAL" clId="{FFAEDFA6-3467-4A05-81F8-E001BC14667C}" dt="2025-07-08T00:00:23.612" v="6779" actId="688"/>
          <ac:picMkLst>
            <pc:docMk/>
            <pc:sldMk cId="842048039" sldId="270"/>
            <ac:picMk id="8" creationId="{242AAC44-69F8-8157-460B-0CD328057E89}"/>
          </ac:picMkLst>
        </pc:picChg>
        <pc:picChg chg="mod">
          <ac:chgData name="HUOVINEN Anni, CFE/LESI" userId="96766736-6fb5-4016-990c-70232295416f" providerId="ADAL" clId="{FFAEDFA6-3467-4A05-81F8-E001BC14667C}" dt="2025-07-04T10:51:17.948" v="1973" actId="14100"/>
          <ac:picMkLst>
            <pc:docMk/>
            <pc:sldMk cId="842048039" sldId="270"/>
            <ac:picMk id="9" creationId="{1335CD92-B8B8-4175-701A-577A65CC295C}"/>
          </ac:picMkLst>
        </pc:picChg>
      </pc:sldChg>
      <pc:sldChg chg="modSp del mod modShow">
        <pc:chgData name="HUOVINEN Anni, CFE/LESI" userId="96766736-6fb5-4016-990c-70232295416f" providerId="ADAL" clId="{FFAEDFA6-3467-4A05-81F8-E001BC14667C}" dt="2025-07-08T09:47:08.722" v="7139" actId="2696"/>
        <pc:sldMkLst>
          <pc:docMk/>
          <pc:sldMk cId="1379135485" sldId="273"/>
        </pc:sldMkLst>
        <pc:spChg chg="mod">
          <ac:chgData name="HUOVINEN Anni, CFE/LESI" userId="96766736-6fb5-4016-990c-70232295416f" providerId="ADAL" clId="{FFAEDFA6-3467-4A05-81F8-E001BC14667C}" dt="2025-07-02T08:55:01.256" v="278"/>
          <ac:spMkLst>
            <pc:docMk/>
            <pc:sldMk cId="1379135485" sldId="273"/>
            <ac:spMk id="2" creationId="{EB6D7DB2-5835-C66A-F45C-D827C95B2AC3}"/>
          </ac:spMkLst>
        </pc:spChg>
        <pc:spChg chg="mod">
          <ac:chgData name="HUOVINEN Anni, CFE/LESI" userId="96766736-6fb5-4016-990c-70232295416f" providerId="ADAL" clId="{FFAEDFA6-3467-4A05-81F8-E001BC14667C}" dt="2025-07-02T11:39:42.943" v="912" actId="20577"/>
          <ac:spMkLst>
            <pc:docMk/>
            <pc:sldMk cId="1379135485" sldId="273"/>
            <ac:spMk id="3" creationId="{A6A7E61D-6148-E4C4-D898-1F134ACD8BBF}"/>
          </ac:spMkLst>
        </pc:spChg>
      </pc:sldChg>
      <pc:sldChg chg="modSp new mod ord">
        <pc:chgData name="HUOVINEN Anni, CFE/LESI" userId="96766736-6fb5-4016-990c-70232295416f" providerId="ADAL" clId="{FFAEDFA6-3467-4A05-81F8-E001BC14667C}" dt="2025-07-08T00:03:42.729" v="6839" actId="113"/>
        <pc:sldMkLst>
          <pc:docMk/>
          <pc:sldMk cId="113799273" sldId="274"/>
        </pc:sldMkLst>
        <pc:spChg chg="mod">
          <ac:chgData name="HUOVINEN Anni, CFE/LESI" userId="96766736-6fb5-4016-990c-70232295416f" providerId="ADAL" clId="{FFAEDFA6-3467-4A05-81F8-E001BC14667C}" dt="2025-07-08T00:03:05.722" v="6834" actId="207"/>
          <ac:spMkLst>
            <pc:docMk/>
            <pc:sldMk cId="113799273" sldId="274"/>
            <ac:spMk id="2" creationId="{AEBAA06C-F1CD-DBA9-70D7-F5C363403AE9}"/>
          </ac:spMkLst>
        </pc:spChg>
        <pc:spChg chg="mod">
          <ac:chgData name="HUOVINEN Anni, CFE/LESI" userId="96766736-6fb5-4016-990c-70232295416f" providerId="ADAL" clId="{FFAEDFA6-3467-4A05-81F8-E001BC14667C}" dt="2025-07-08T00:03:42.729" v="6839" actId="113"/>
          <ac:spMkLst>
            <pc:docMk/>
            <pc:sldMk cId="113799273" sldId="274"/>
            <ac:spMk id="3" creationId="{AF315A7A-4962-B657-7E3F-221641FA54A2}"/>
          </ac:spMkLst>
        </pc:spChg>
      </pc:sldChg>
      <pc:sldChg chg="addSp delSp modSp add mod modCm">
        <pc:chgData name="HUOVINEN Anni, CFE/LESI" userId="96766736-6fb5-4016-990c-70232295416f" providerId="ADAL" clId="{FFAEDFA6-3467-4A05-81F8-E001BC14667C}" dt="2025-07-08T10:30:45.309" v="7310" actId="20577"/>
        <pc:sldMkLst>
          <pc:docMk/>
          <pc:sldMk cId="3326887996" sldId="275"/>
        </pc:sldMkLst>
        <pc:spChg chg="mod">
          <ac:chgData name="HUOVINEN Anni, CFE/LESI" userId="96766736-6fb5-4016-990c-70232295416f" providerId="ADAL" clId="{FFAEDFA6-3467-4A05-81F8-E001BC14667C}" dt="2025-07-08T03:05:14.578" v="6999" actId="5793"/>
          <ac:spMkLst>
            <pc:docMk/>
            <pc:sldMk cId="3326887996" sldId="275"/>
            <ac:spMk id="2" creationId="{EB6D7DB2-5835-C66A-F45C-D827C95B2AC3}"/>
          </ac:spMkLst>
        </pc:spChg>
        <pc:spChg chg="add mod">
          <ac:chgData name="HUOVINEN Anni, CFE/LESI" userId="96766736-6fb5-4016-990c-70232295416f" providerId="ADAL" clId="{FFAEDFA6-3467-4A05-81F8-E001BC14667C}" dt="2025-07-04T11:30:53.338" v="3729"/>
          <ac:spMkLst>
            <pc:docMk/>
            <pc:sldMk cId="3326887996" sldId="275"/>
            <ac:spMk id="3" creationId="{800C3E1B-A5EE-6AAF-BCBE-D48C34220935}"/>
          </ac:spMkLst>
        </pc:spChg>
        <pc:spChg chg="add del mod">
          <ac:chgData name="HUOVINEN Anni, CFE/LESI" userId="96766736-6fb5-4016-990c-70232295416f" providerId="ADAL" clId="{FFAEDFA6-3467-4A05-81F8-E001BC14667C}" dt="2025-07-04T11:31:23.391" v="3732" actId="478"/>
          <ac:spMkLst>
            <pc:docMk/>
            <pc:sldMk cId="3326887996" sldId="275"/>
            <ac:spMk id="5" creationId="{220EAE6A-1A74-0A8A-6DDA-401DDDF7450B}"/>
          </ac:spMkLst>
        </pc:spChg>
        <pc:spChg chg="add mod">
          <ac:chgData name="HUOVINEN Anni, CFE/LESI" userId="96766736-6fb5-4016-990c-70232295416f" providerId="ADAL" clId="{FFAEDFA6-3467-4A05-81F8-E001BC14667C}" dt="2025-07-08T10:30:45.309" v="7310" actId="20577"/>
          <ac:spMkLst>
            <pc:docMk/>
            <pc:sldMk cId="3326887996" sldId="275"/>
            <ac:spMk id="7" creationId="{EAF563BD-C91D-2F0B-397F-2F8D62E19BE1}"/>
          </ac:spMkLst>
        </pc:spChg>
        <pc:spChg chg="del">
          <ac:chgData name="HUOVINEN Anni, CFE/LESI" userId="96766736-6fb5-4016-990c-70232295416f" providerId="ADAL" clId="{FFAEDFA6-3467-4A05-81F8-E001BC14667C}" dt="2025-07-04T09:38:42.789" v="1708" actId="478"/>
          <ac:spMkLst>
            <pc:docMk/>
            <pc:sldMk cId="3326887996" sldId="275"/>
            <ac:spMk id="10" creationId="{B55EB0D9-7A4D-BF6C-1902-E6B0F10FDDDB}"/>
          </ac:spMkLst>
        </pc:spChg>
        <pc:spChg chg="add del mod">
          <ac:chgData name="HUOVINEN Anni, CFE/LESI" userId="96766736-6fb5-4016-990c-70232295416f" providerId="ADAL" clId="{FFAEDFA6-3467-4A05-81F8-E001BC14667C}" dt="2025-07-04T12:55:04.984" v="4646"/>
          <ac:spMkLst>
            <pc:docMk/>
            <pc:sldMk cId="3326887996" sldId="275"/>
            <ac:spMk id="13" creationId="{947910A8-558D-9ABC-C015-3C1E4367165B}"/>
          </ac:spMkLst>
        </pc:spChg>
        <pc:spChg chg="add">
          <ac:chgData name="HUOVINEN Anni, CFE/LESI" userId="96766736-6fb5-4016-990c-70232295416f" providerId="ADAL" clId="{FFAEDFA6-3467-4A05-81F8-E001BC14667C}" dt="2025-07-04T12:54:31.964" v="4632"/>
          <ac:spMkLst>
            <pc:docMk/>
            <pc:sldMk cId="3326887996" sldId="275"/>
            <ac:spMk id="14" creationId="{A346DEA7-575C-A449-18A4-B58E5AA66A4C}"/>
          </ac:spMkLst>
        </pc:spChg>
        <pc:spChg chg="add del mod">
          <ac:chgData name="HUOVINEN Anni, CFE/LESI" userId="96766736-6fb5-4016-990c-70232295416f" providerId="ADAL" clId="{FFAEDFA6-3467-4A05-81F8-E001BC14667C}" dt="2025-07-07T23:56:48.843" v="6746"/>
          <ac:spMkLst>
            <pc:docMk/>
            <pc:sldMk cId="3326887996" sldId="275"/>
            <ac:spMk id="15" creationId="{9302DAEC-085A-5330-2D0B-4672403EC3F4}"/>
          </ac:spMkLst>
        </pc:spChg>
        <pc:grpChg chg="del">
          <ac:chgData name="HUOVINEN Anni, CFE/LESI" userId="96766736-6fb5-4016-990c-70232295416f" providerId="ADAL" clId="{FFAEDFA6-3467-4A05-81F8-E001BC14667C}" dt="2025-07-04T09:38:41.418" v="1707" actId="478"/>
          <ac:grpSpMkLst>
            <pc:docMk/>
            <pc:sldMk cId="3326887996" sldId="275"/>
            <ac:grpSpMk id="12" creationId="{F4340A72-5935-6850-D217-5C78DD1FC203}"/>
          </ac:grpSpMkLst>
        </pc:grpChg>
        <pc:picChg chg="add mod">
          <ac:chgData name="HUOVINEN Anni, CFE/LESI" userId="96766736-6fb5-4016-990c-70232295416f" providerId="ADAL" clId="{FFAEDFA6-3467-4A05-81F8-E001BC14667C}" dt="2025-07-08T00:01:31.112" v="6807" actId="207"/>
          <ac:picMkLst>
            <pc:docMk/>
            <pc:sldMk cId="3326887996" sldId="275"/>
            <ac:picMk id="3" creationId="{7265F28D-7664-8E8A-51D5-074783C333B2}"/>
          </ac:picMkLst>
        </pc:picChg>
        <pc:picChg chg="add mod">
          <ac:chgData name="HUOVINEN Anni, CFE/LESI" userId="96766736-6fb5-4016-990c-70232295416f" providerId="ADAL" clId="{FFAEDFA6-3467-4A05-81F8-E001BC14667C}" dt="2025-07-07T23:57:15.151" v="6753"/>
          <ac:picMkLst>
            <pc:docMk/>
            <pc:sldMk cId="3326887996" sldId="275"/>
            <ac:picMk id="4" creationId="{3DE02F78-07F1-7A12-C11F-E27D49B3C17A}"/>
          </ac:picMkLst>
        </pc:picChg>
        <pc:picChg chg="add mod">
          <ac:chgData name="HUOVINEN Anni, CFE/LESI" userId="96766736-6fb5-4016-990c-70232295416f" providerId="ADAL" clId="{FFAEDFA6-3467-4A05-81F8-E001BC14667C}" dt="2025-07-08T00:01:27.412" v="6805" actId="207"/>
          <ac:picMkLst>
            <pc:docMk/>
            <pc:sldMk cId="3326887996" sldId="275"/>
            <ac:picMk id="5" creationId="{06302F42-0583-6124-54DD-CFE4324E89A3}"/>
          </ac:picMkLst>
        </pc:picChg>
        <pc:picChg chg="add del mod">
          <ac:chgData name="HUOVINEN Anni, CFE/LESI" userId="96766736-6fb5-4016-990c-70232295416f" providerId="ADAL" clId="{FFAEDFA6-3467-4A05-81F8-E001BC14667C}" dt="2025-07-07T23:57:44.975" v="6761" actId="478"/>
          <ac:picMkLst>
            <pc:docMk/>
            <pc:sldMk cId="3326887996" sldId="275"/>
            <ac:picMk id="6" creationId="{2488BEE4-E7D6-5B2F-E2FF-9F5FB8DB7874}"/>
          </ac:picMkLst>
        </pc:picChg>
        <pc:picChg chg="add mod">
          <ac:chgData name="HUOVINEN Anni, CFE/LESI" userId="96766736-6fb5-4016-990c-70232295416f" providerId="ADAL" clId="{FFAEDFA6-3467-4A05-81F8-E001BC14667C}" dt="2025-07-08T00:01:29.362" v="6806" actId="207"/>
          <ac:picMkLst>
            <pc:docMk/>
            <pc:sldMk cId="3326887996" sldId="275"/>
            <ac:picMk id="8" creationId="{F231E227-0F9C-D785-D491-26293F3CD46F}"/>
          </ac:picMkLst>
        </pc:picChg>
        <pc:picChg chg="add mod">
          <ac:chgData name="HUOVINEN Anni, CFE/LESI" userId="96766736-6fb5-4016-990c-70232295416f" providerId="ADAL" clId="{FFAEDFA6-3467-4A05-81F8-E001BC14667C}" dt="2025-07-08T00:01:25.646" v="6804" actId="207"/>
          <ac:picMkLst>
            <pc:docMk/>
            <pc:sldMk cId="3326887996" sldId="275"/>
            <ac:picMk id="9" creationId="{179F9B2D-6F59-7195-4B50-DE4BA1FF40BF}"/>
          </ac:picMkLst>
        </pc:picChg>
        <pc:extLst>
          <p:ext xmlns:p="http://schemas.openxmlformats.org/presentationml/2006/main" uri="{D6D511B9-2390-475A-947B-AFAB55BFBCF1}">
            <pc226:cmChg xmlns:pc226="http://schemas.microsoft.com/office/powerpoint/2022/06/main/command" chg="mod">
              <pc226:chgData name="HUOVINEN Anni, CFE/LESI" userId="96766736-6fb5-4016-990c-70232295416f" providerId="ADAL" clId="{FFAEDFA6-3467-4A05-81F8-E001BC14667C}" dt="2025-07-07T23:56:45.089" v="6744" actId="20577"/>
              <pc2:cmMkLst xmlns:pc2="http://schemas.microsoft.com/office/powerpoint/2019/9/main/command">
                <pc:docMk/>
                <pc:sldMk cId="3326887996" sldId="275"/>
                <pc2:cmMk id="{38CA257A-D4F6-4143-9382-3FD6AE6B7DD1}"/>
              </pc2:cmMkLst>
            </pc226:cmChg>
          </p:ext>
        </pc:extLst>
      </pc:sldChg>
      <pc:sldChg chg="addSp delSp modSp add mod ord">
        <pc:chgData name="HUOVINEN Anni, CFE/LESI" userId="96766736-6fb5-4016-990c-70232295416f" providerId="ADAL" clId="{FFAEDFA6-3467-4A05-81F8-E001BC14667C}" dt="2025-07-08T14:34:28.801" v="7374" actId="20577"/>
        <pc:sldMkLst>
          <pc:docMk/>
          <pc:sldMk cId="204517849" sldId="276"/>
        </pc:sldMkLst>
        <pc:spChg chg="add">
          <ac:chgData name="HUOVINEN Anni, CFE/LESI" userId="96766736-6fb5-4016-990c-70232295416f" providerId="ADAL" clId="{FFAEDFA6-3467-4A05-81F8-E001BC14667C}" dt="2025-07-04T09:16:03.203" v="1426"/>
          <ac:spMkLst>
            <pc:docMk/>
            <pc:sldMk cId="204517849" sldId="276"/>
            <ac:spMk id="2" creationId="{397BFE00-C74C-61F4-5FFE-11F5FE5F7F84}"/>
          </ac:spMkLst>
        </pc:spChg>
        <pc:spChg chg="mod">
          <ac:chgData name="HUOVINEN Anni, CFE/LESI" userId="96766736-6fb5-4016-990c-70232295416f" providerId="ADAL" clId="{FFAEDFA6-3467-4A05-81F8-E001BC14667C}" dt="2025-07-08T03:01:24.964" v="6987" actId="13926"/>
          <ac:spMkLst>
            <pc:docMk/>
            <pc:sldMk cId="204517849" sldId="276"/>
            <ac:spMk id="3" creationId="{3A8FD5C3-5BDF-3A9A-572B-25BD03BE4FCC}"/>
          </ac:spMkLst>
        </pc:spChg>
        <pc:spChg chg="del">
          <ac:chgData name="HUOVINEN Anni, CFE/LESI" userId="96766736-6fb5-4016-990c-70232295416f" providerId="ADAL" clId="{FFAEDFA6-3467-4A05-81F8-E001BC14667C}" dt="2025-07-04T09:17:48.621" v="1522" actId="478"/>
          <ac:spMkLst>
            <pc:docMk/>
            <pc:sldMk cId="204517849" sldId="276"/>
            <ac:spMk id="7" creationId="{7EB74B2C-036F-71DB-0A9D-2868087C0107}"/>
          </ac:spMkLst>
        </pc:spChg>
        <pc:spChg chg="add mod">
          <ac:chgData name="HUOVINEN Anni, CFE/LESI" userId="96766736-6fb5-4016-990c-70232295416f" providerId="ADAL" clId="{FFAEDFA6-3467-4A05-81F8-E001BC14667C}" dt="2025-07-04T09:26:34.002" v="1562" actId="1076"/>
          <ac:spMkLst>
            <pc:docMk/>
            <pc:sldMk cId="204517849" sldId="276"/>
            <ac:spMk id="9" creationId="{F985FC20-28FB-DE82-9929-3398EA4FC1D5}"/>
          </ac:spMkLst>
        </pc:spChg>
        <pc:spChg chg="add del mod">
          <ac:chgData name="HUOVINEN Anni, CFE/LESI" userId="96766736-6fb5-4016-990c-70232295416f" providerId="ADAL" clId="{FFAEDFA6-3467-4A05-81F8-E001BC14667C}" dt="2025-07-08T02:57:29.342" v="6965"/>
          <ac:spMkLst>
            <pc:docMk/>
            <pc:sldMk cId="204517849" sldId="276"/>
            <ac:spMk id="11" creationId="{7B42EB92-9FB8-9618-01F5-1B08EA7DD143}"/>
          </ac:spMkLst>
        </pc:spChg>
        <pc:spChg chg="del">
          <ac:chgData name="HUOVINEN Anni, CFE/LESI" userId="96766736-6fb5-4016-990c-70232295416f" providerId="ADAL" clId="{FFAEDFA6-3467-4A05-81F8-E001BC14667C}" dt="2025-07-04T09:17:52.063" v="1524" actId="478"/>
          <ac:spMkLst>
            <pc:docMk/>
            <pc:sldMk cId="204517849" sldId="276"/>
            <ac:spMk id="13" creationId="{C90E7401-1B01-1B91-80A7-F943AC3171F4}"/>
          </ac:spMkLst>
        </pc:spChg>
        <pc:spChg chg="add mod">
          <ac:chgData name="HUOVINEN Anni, CFE/LESI" userId="96766736-6fb5-4016-990c-70232295416f" providerId="ADAL" clId="{FFAEDFA6-3467-4A05-81F8-E001BC14667C}" dt="2025-07-08T14:34:28.801" v="7374" actId="20577"/>
          <ac:spMkLst>
            <pc:docMk/>
            <pc:sldMk cId="204517849" sldId="276"/>
            <ac:spMk id="26" creationId="{1323AE28-7BB0-3969-05EF-8A290F500BA0}"/>
          </ac:spMkLst>
        </pc:spChg>
        <pc:spChg chg="add mod">
          <ac:chgData name="HUOVINEN Anni, CFE/LESI" userId="96766736-6fb5-4016-990c-70232295416f" providerId="ADAL" clId="{FFAEDFA6-3467-4A05-81F8-E001BC14667C}" dt="2025-07-08T14:31:55.699" v="7327" actId="20577"/>
          <ac:spMkLst>
            <pc:docMk/>
            <pc:sldMk cId="204517849" sldId="276"/>
            <ac:spMk id="28" creationId="{1DD20454-F80D-C586-0EB9-B21F3DEAD2EB}"/>
          </ac:spMkLst>
        </pc:spChg>
        <pc:spChg chg="add del mod">
          <ac:chgData name="HUOVINEN Anni, CFE/LESI" userId="96766736-6fb5-4016-990c-70232295416f" providerId="ADAL" clId="{FFAEDFA6-3467-4A05-81F8-E001BC14667C}" dt="2025-07-07T16:55:24.932" v="5658" actId="478"/>
          <ac:spMkLst>
            <pc:docMk/>
            <pc:sldMk cId="204517849" sldId="276"/>
            <ac:spMk id="30" creationId="{0D0FDC78-BCC1-78C3-41E2-8C0F051A32E3}"/>
          </ac:spMkLst>
        </pc:spChg>
        <pc:spChg chg="add mod">
          <ac:chgData name="HUOVINEN Anni, CFE/LESI" userId="96766736-6fb5-4016-990c-70232295416f" providerId="ADAL" clId="{FFAEDFA6-3467-4A05-81F8-E001BC14667C}" dt="2025-07-08T14:32:36.306" v="7350" actId="1076"/>
          <ac:spMkLst>
            <pc:docMk/>
            <pc:sldMk cId="204517849" sldId="276"/>
            <ac:spMk id="31" creationId="{77663E8A-D387-4211-7109-DE4173303D4F}"/>
          </ac:spMkLst>
        </pc:spChg>
        <pc:picChg chg="del">
          <ac:chgData name="HUOVINEN Anni, CFE/LESI" userId="96766736-6fb5-4016-990c-70232295416f" providerId="ADAL" clId="{FFAEDFA6-3467-4A05-81F8-E001BC14667C}" dt="2025-07-04T09:17:49.839" v="1523" actId="478"/>
          <ac:picMkLst>
            <pc:docMk/>
            <pc:sldMk cId="204517849" sldId="276"/>
            <ac:picMk id="4" creationId="{086B5833-D873-8533-41A1-115EAE9A0EAB}"/>
          </ac:picMkLst>
        </pc:picChg>
        <pc:picChg chg="add del">
          <ac:chgData name="HUOVINEN Anni, CFE/LESI" userId="96766736-6fb5-4016-990c-70232295416f" providerId="ADAL" clId="{FFAEDFA6-3467-4A05-81F8-E001BC14667C}" dt="2025-07-04T09:17:46.512" v="1521" actId="478"/>
          <ac:picMkLst>
            <pc:docMk/>
            <pc:sldMk cId="204517849" sldId="276"/>
            <ac:picMk id="5" creationId="{D345C5E5-BBB7-FA46-49BD-3859E3DA60E0}"/>
          </ac:picMkLst>
        </pc:picChg>
        <pc:picChg chg="add mod">
          <ac:chgData name="HUOVINEN Anni, CFE/LESI" userId="96766736-6fb5-4016-990c-70232295416f" providerId="ADAL" clId="{FFAEDFA6-3467-4A05-81F8-E001BC14667C}" dt="2025-07-04T09:26:38.910" v="1564" actId="1076"/>
          <ac:picMkLst>
            <pc:docMk/>
            <pc:sldMk cId="204517849" sldId="276"/>
            <ac:picMk id="8" creationId="{4AFA15FA-5893-B9AB-C22D-19CDD4932E9F}"/>
          </ac:picMkLst>
        </pc:picChg>
        <pc:picChg chg="del">
          <ac:chgData name="HUOVINEN Anni, CFE/LESI" userId="96766736-6fb5-4016-990c-70232295416f" providerId="ADAL" clId="{FFAEDFA6-3467-4A05-81F8-E001BC14667C}" dt="2025-07-04T09:23:35.083" v="1539" actId="478"/>
          <ac:picMkLst>
            <pc:docMk/>
            <pc:sldMk cId="204517849" sldId="276"/>
            <ac:picMk id="10" creationId="{4AC005F2-920A-3DE3-71DE-3E75A7DC1004}"/>
          </ac:picMkLst>
        </pc:picChg>
        <pc:cxnChg chg="add del mod">
          <ac:chgData name="HUOVINEN Anni, CFE/LESI" userId="96766736-6fb5-4016-990c-70232295416f" providerId="ADAL" clId="{FFAEDFA6-3467-4A05-81F8-E001BC14667C}" dt="2025-07-04T09:24:51.471" v="1544" actId="478"/>
          <ac:cxnSpMkLst>
            <pc:docMk/>
            <pc:sldMk cId="204517849" sldId="276"/>
            <ac:cxnSpMk id="14" creationId="{48A35645-7DC2-199D-04DB-0595FC70E343}"/>
          </ac:cxnSpMkLst>
        </pc:cxnChg>
        <pc:cxnChg chg="add del mod">
          <ac:chgData name="HUOVINEN Anni, CFE/LESI" userId="96766736-6fb5-4016-990c-70232295416f" providerId="ADAL" clId="{FFAEDFA6-3467-4A05-81F8-E001BC14667C}" dt="2025-07-04T09:25:51.805" v="1551" actId="478"/>
          <ac:cxnSpMkLst>
            <pc:docMk/>
            <pc:sldMk cId="204517849" sldId="276"/>
            <ac:cxnSpMk id="16" creationId="{D2EC7550-42B8-38C9-2A34-6B2BA0F049EB}"/>
          </ac:cxnSpMkLst>
        </pc:cxnChg>
        <pc:cxnChg chg="add mod">
          <ac:chgData name="HUOVINEN Anni, CFE/LESI" userId="96766736-6fb5-4016-990c-70232295416f" providerId="ADAL" clId="{FFAEDFA6-3467-4A05-81F8-E001BC14667C}" dt="2025-07-08T02:57:41.349" v="6967" actId="14100"/>
          <ac:cxnSpMkLst>
            <pc:docMk/>
            <pc:sldMk cId="204517849" sldId="276"/>
            <ac:cxnSpMk id="18" creationId="{4FB620E5-7B74-4870-3AC1-1BF83AD0008C}"/>
          </ac:cxnSpMkLst>
        </pc:cxnChg>
        <pc:cxnChg chg="add del mod">
          <ac:chgData name="HUOVINEN Anni, CFE/LESI" userId="96766736-6fb5-4016-990c-70232295416f" providerId="ADAL" clId="{FFAEDFA6-3467-4A05-81F8-E001BC14667C}" dt="2025-07-07T16:55:29.630" v="5660" actId="478"/>
          <ac:cxnSpMkLst>
            <pc:docMk/>
            <pc:sldMk cId="204517849" sldId="276"/>
            <ac:cxnSpMk id="21" creationId="{877FD80C-AB40-2727-B87C-604B01FF98C8}"/>
          </ac:cxnSpMkLst>
        </pc:cxnChg>
        <pc:cxnChg chg="add mod">
          <ac:chgData name="HUOVINEN Anni, CFE/LESI" userId="96766736-6fb5-4016-990c-70232295416f" providerId="ADAL" clId="{FFAEDFA6-3467-4A05-81F8-E001BC14667C}" dt="2025-07-08T09:42:50.570" v="7104" actId="1076"/>
          <ac:cxnSpMkLst>
            <pc:docMk/>
            <pc:sldMk cId="204517849" sldId="276"/>
            <ac:cxnSpMk id="22" creationId="{745ED0F9-2D80-E2A0-97AA-83C84364EF6C}"/>
          </ac:cxnSpMkLst>
        </pc:cxnChg>
        <pc:cxnChg chg="add mod">
          <ac:chgData name="HUOVINEN Anni, CFE/LESI" userId="96766736-6fb5-4016-990c-70232295416f" providerId="ADAL" clId="{FFAEDFA6-3467-4A05-81F8-E001BC14667C}" dt="2025-07-08T14:32:07.252" v="7330" actId="14100"/>
          <ac:cxnSpMkLst>
            <pc:docMk/>
            <pc:sldMk cId="204517849" sldId="276"/>
            <ac:cxnSpMk id="33" creationId="{692897ED-D2DD-4279-01FF-C3192EC7EF81}"/>
          </ac:cxnSpMkLst>
        </pc:cxnChg>
        <pc:cxnChg chg="add mod">
          <ac:chgData name="HUOVINEN Anni, CFE/LESI" userId="96766736-6fb5-4016-990c-70232295416f" providerId="ADAL" clId="{FFAEDFA6-3467-4A05-81F8-E001BC14667C}" dt="2025-07-07T16:55:45.180" v="5666" actId="14100"/>
          <ac:cxnSpMkLst>
            <pc:docMk/>
            <pc:sldMk cId="204517849" sldId="276"/>
            <ac:cxnSpMk id="36" creationId="{6EA5EAFE-0262-23FF-A4D3-CDFFF937EDBC}"/>
          </ac:cxnSpMkLst>
        </pc:cxnChg>
      </pc:sldChg>
      <pc:sldChg chg="addSp delSp modSp add mod ord">
        <pc:chgData name="HUOVINEN Anni, CFE/LESI" userId="96766736-6fb5-4016-990c-70232295416f" providerId="ADAL" clId="{FFAEDFA6-3467-4A05-81F8-E001BC14667C}" dt="2025-07-07T17:38:23.668" v="6335" actId="790"/>
        <pc:sldMkLst>
          <pc:docMk/>
          <pc:sldMk cId="2195157196" sldId="277"/>
        </pc:sldMkLst>
        <pc:spChg chg="mod">
          <ac:chgData name="HUOVINEN Anni, CFE/LESI" userId="96766736-6fb5-4016-990c-70232295416f" providerId="ADAL" clId="{FFAEDFA6-3467-4A05-81F8-E001BC14667C}" dt="2025-07-04T10:24:46.418" v="1753" actId="20577"/>
          <ac:spMkLst>
            <pc:docMk/>
            <pc:sldMk cId="2195157196" sldId="277"/>
            <ac:spMk id="3" creationId="{3A8FD5C3-5BDF-3A9A-572B-25BD03BE4FCC}"/>
          </ac:spMkLst>
        </pc:spChg>
        <pc:spChg chg="mod">
          <ac:chgData name="HUOVINEN Anni, CFE/LESI" userId="96766736-6fb5-4016-990c-70232295416f" providerId="ADAL" clId="{FFAEDFA6-3467-4A05-81F8-E001BC14667C}" dt="2025-07-07T17:36:36.064" v="6323" actId="1076"/>
          <ac:spMkLst>
            <pc:docMk/>
            <pc:sldMk cId="2195157196" sldId="277"/>
            <ac:spMk id="7" creationId="{7EB74B2C-036F-71DB-0A9D-2868087C0107}"/>
          </ac:spMkLst>
        </pc:spChg>
        <pc:spChg chg="mod">
          <ac:chgData name="HUOVINEN Anni, CFE/LESI" userId="96766736-6fb5-4016-990c-70232295416f" providerId="ADAL" clId="{FFAEDFA6-3467-4A05-81F8-E001BC14667C}" dt="2025-07-07T17:34:16.687" v="6295" actId="1076"/>
          <ac:spMkLst>
            <pc:docMk/>
            <pc:sldMk cId="2195157196" sldId="277"/>
            <ac:spMk id="11" creationId="{7B42EB92-9FB8-9618-01F5-1B08EA7DD143}"/>
          </ac:spMkLst>
        </pc:spChg>
        <pc:spChg chg="mod">
          <ac:chgData name="HUOVINEN Anni, CFE/LESI" userId="96766736-6fb5-4016-990c-70232295416f" providerId="ADAL" clId="{FFAEDFA6-3467-4A05-81F8-E001BC14667C}" dt="2025-07-07T17:38:23.668" v="6335" actId="790"/>
          <ac:spMkLst>
            <pc:docMk/>
            <pc:sldMk cId="2195157196" sldId="277"/>
            <ac:spMk id="13" creationId="{C90E7401-1B01-1B91-80A7-F943AC3171F4}"/>
          </ac:spMkLst>
        </pc:spChg>
        <pc:picChg chg="del">
          <ac:chgData name="HUOVINEN Anni, CFE/LESI" userId="96766736-6fb5-4016-990c-70232295416f" providerId="ADAL" clId="{FFAEDFA6-3467-4A05-81F8-E001BC14667C}" dt="2025-07-04T10:24:51.475" v="1757" actId="478"/>
          <ac:picMkLst>
            <pc:docMk/>
            <pc:sldMk cId="2195157196" sldId="277"/>
            <ac:picMk id="4" creationId="{086B5833-D873-8533-41A1-115EAE9A0EAB}"/>
          </ac:picMkLst>
        </pc:picChg>
        <pc:picChg chg="del mod">
          <ac:chgData name="HUOVINEN Anni, CFE/LESI" userId="96766736-6fb5-4016-990c-70232295416f" providerId="ADAL" clId="{FFAEDFA6-3467-4A05-81F8-E001BC14667C}" dt="2025-07-04T10:24:50.387" v="1756" actId="478"/>
          <ac:picMkLst>
            <pc:docMk/>
            <pc:sldMk cId="2195157196" sldId="277"/>
            <ac:picMk id="5" creationId="{D345C5E5-BBB7-FA46-49BD-3859E3DA60E0}"/>
          </ac:picMkLst>
        </pc:picChg>
        <pc:picChg chg="add del mod">
          <ac:chgData name="HUOVINEN Anni, CFE/LESI" userId="96766736-6fb5-4016-990c-70232295416f" providerId="ADAL" clId="{FFAEDFA6-3467-4A05-81F8-E001BC14667C}" dt="2025-07-04T10:27:56.408" v="1828" actId="478"/>
          <ac:picMkLst>
            <pc:docMk/>
            <pc:sldMk cId="2195157196" sldId="277"/>
            <ac:picMk id="6" creationId="{38C3BF1F-15D7-46BF-4ECC-407C83F32BE0}"/>
          </ac:picMkLst>
        </pc:picChg>
        <pc:picChg chg="add mod">
          <ac:chgData name="HUOVINEN Anni, CFE/LESI" userId="96766736-6fb5-4016-990c-70232295416f" providerId="ADAL" clId="{FFAEDFA6-3467-4A05-81F8-E001BC14667C}" dt="2025-07-07T17:36:29.137" v="6322" actId="1076"/>
          <ac:picMkLst>
            <pc:docMk/>
            <pc:sldMk cId="2195157196" sldId="277"/>
            <ac:picMk id="9" creationId="{E51CA56E-D81D-E3E4-918A-B166C7178BD4}"/>
          </ac:picMkLst>
        </pc:picChg>
        <pc:picChg chg="del">
          <ac:chgData name="HUOVINEN Anni, CFE/LESI" userId="96766736-6fb5-4016-990c-70232295416f" providerId="ADAL" clId="{FFAEDFA6-3467-4A05-81F8-E001BC14667C}" dt="2025-07-04T10:24:49.470" v="1754" actId="478"/>
          <ac:picMkLst>
            <pc:docMk/>
            <pc:sldMk cId="2195157196" sldId="277"/>
            <ac:picMk id="10" creationId="{4AC005F2-920A-3DE3-71DE-3E75A7DC1004}"/>
          </ac:picMkLst>
        </pc:picChg>
        <pc:picChg chg="add mod">
          <ac:chgData name="HUOVINEN Anni, CFE/LESI" userId="96766736-6fb5-4016-990c-70232295416f" providerId="ADAL" clId="{FFAEDFA6-3467-4A05-81F8-E001BC14667C}" dt="2025-07-07T17:36:55.927" v="6326" actId="1076"/>
          <ac:picMkLst>
            <pc:docMk/>
            <pc:sldMk cId="2195157196" sldId="277"/>
            <ac:picMk id="14" creationId="{6721A037-8551-98A6-7AD3-F2B39CFE86D4}"/>
          </ac:picMkLst>
        </pc:picChg>
        <pc:picChg chg="add mod">
          <ac:chgData name="HUOVINEN Anni, CFE/LESI" userId="96766736-6fb5-4016-990c-70232295416f" providerId="ADAL" clId="{FFAEDFA6-3467-4A05-81F8-E001BC14667C}" dt="2025-07-07T17:34:02.818" v="6291" actId="207"/>
          <ac:picMkLst>
            <pc:docMk/>
            <pc:sldMk cId="2195157196" sldId="277"/>
            <ac:picMk id="16" creationId="{CD2BE1FE-7387-3158-B186-E9473DFDABE7}"/>
          </ac:picMkLst>
        </pc:picChg>
      </pc:sldChg>
      <pc:sldChg chg="addSp delSp modSp add mod ord">
        <pc:chgData name="HUOVINEN Anni, CFE/LESI" userId="96766736-6fb5-4016-990c-70232295416f" providerId="ADAL" clId="{FFAEDFA6-3467-4A05-81F8-E001BC14667C}" dt="2025-07-08T10:34:57.333" v="7311" actId="33524"/>
        <pc:sldMkLst>
          <pc:docMk/>
          <pc:sldMk cId="1156410377" sldId="278"/>
        </pc:sldMkLst>
        <pc:spChg chg="del">
          <ac:chgData name="HUOVINEN Anni, CFE/LESI" userId="96766736-6fb5-4016-990c-70232295416f" providerId="ADAL" clId="{FFAEDFA6-3467-4A05-81F8-E001BC14667C}" dt="2025-07-04T09:35:20.120" v="1606" actId="478"/>
          <ac:spMkLst>
            <pc:docMk/>
            <pc:sldMk cId="1156410377" sldId="278"/>
            <ac:spMk id="2" creationId="{EB6D7DB2-5835-C66A-F45C-D827C95B2AC3}"/>
          </ac:spMkLst>
        </pc:spChg>
        <pc:spChg chg="add mod">
          <ac:chgData name="HUOVINEN Anni, CFE/LESI" userId="96766736-6fb5-4016-990c-70232295416f" providerId="ADAL" clId="{FFAEDFA6-3467-4A05-81F8-E001BC14667C}" dt="2025-07-08T10:34:57.333" v="7311" actId="33524"/>
          <ac:spMkLst>
            <pc:docMk/>
            <pc:sldMk cId="1156410377" sldId="278"/>
            <ac:spMk id="6" creationId="{2927C756-BE4C-B69B-5D78-DA23248BE742}"/>
          </ac:spMkLst>
        </pc:spChg>
        <pc:spChg chg="del mod">
          <ac:chgData name="HUOVINEN Anni, CFE/LESI" userId="96766736-6fb5-4016-990c-70232295416f" providerId="ADAL" clId="{FFAEDFA6-3467-4A05-81F8-E001BC14667C}" dt="2025-07-04T09:35:23.551" v="1609" actId="478"/>
          <ac:spMkLst>
            <pc:docMk/>
            <pc:sldMk cId="1156410377" sldId="278"/>
            <ac:spMk id="8" creationId="{6C7F218F-7281-C0BB-5302-A846DA210B3C}"/>
          </ac:spMkLst>
        </pc:spChg>
        <pc:grpChg chg="del">
          <ac:chgData name="HUOVINEN Anni, CFE/LESI" userId="96766736-6fb5-4016-990c-70232295416f" providerId="ADAL" clId="{FFAEDFA6-3467-4A05-81F8-E001BC14667C}" dt="2025-07-04T09:35:21.949" v="1607" actId="478"/>
          <ac:grpSpMkLst>
            <pc:docMk/>
            <pc:sldMk cId="1156410377" sldId="278"/>
            <ac:grpSpMk id="9" creationId="{3DEB7287-25EA-9690-687B-A411C378F574}"/>
          </ac:grpSpMkLst>
        </pc:grpChg>
      </pc:sldChg>
      <pc:sldChg chg="addSp delSp modSp new del mod ord modShow">
        <pc:chgData name="HUOVINEN Anni, CFE/LESI" userId="96766736-6fb5-4016-990c-70232295416f" providerId="ADAL" clId="{FFAEDFA6-3467-4A05-81F8-E001BC14667C}" dt="2025-07-04T12:53:13.654" v="4596" actId="2696"/>
        <pc:sldMkLst>
          <pc:docMk/>
          <pc:sldMk cId="1007453418" sldId="279"/>
        </pc:sldMkLst>
        <pc:spChg chg="add del mod">
          <ac:chgData name="HUOVINEN Anni, CFE/LESI" userId="96766736-6fb5-4016-990c-70232295416f" providerId="ADAL" clId="{FFAEDFA6-3467-4A05-81F8-E001BC14667C}" dt="2025-07-04T09:38:11.245" v="1706" actId="27636"/>
          <ac:spMkLst>
            <pc:docMk/>
            <pc:sldMk cId="1007453418" sldId="279"/>
            <ac:spMk id="2" creationId="{1A351785-DAD4-FBD1-95E9-B65524C9F45C}"/>
          </ac:spMkLst>
        </pc:spChg>
        <pc:spChg chg="mod">
          <ac:chgData name="HUOVINEN Anni, CFE/LESI" userId="96766736-6fb5-4016-990c-70232295416f" providerId="ADAL" clId="{FFAEDFA6-3467-4A05-81F8-E001BC14667C}" dt="2025-07-04T09:36:46.178" v="1699" actId="20577"/>
          <ac:spMkLst>
            <pc:docMk/>
            <pc:sldMk cId="1007453418" sldId="279"/>
            <ac:spMk id="3" creationId="{6A3C9E98-3E9C-8675-4C77-8C50E5BF32CA}"/>
          </ac:spMkLst>
        </pc:spChg>
        <pc:spChg chg="add mod">
          <ac:chgData name="HUOVINEN Anni, CFE/LESI" userId="96766736-6fb5-4016-990c-70232295416f" providerId="ADAL" clId="{FFAEDFA6-3467-4A05-81F8-E001BC14667C}" dt="2025-07-04T09:38:05.620" v="1701"/>
          <ac:spMkLst>
            <pc:docMk/>
            <pc:sldMk cId="1007453418" sldId="279"/>
            <ac:spMk id="4" creationId="{A30AF492-8F14-132B-80BF-9E8E134E69E3}"/>
          </ac:spMkLst>
        </pc:spChg>
        <pc:spChg chg="add mod">
          <ac:chgData name="HUOVINEN Anni, CFE/LESI" userId="96766736-6fb5-4016-990c-70232295416f" providerId="ADAL" clId="{FFAEDFA6-3467-4A05-81F8-E001BC14667C}" dt="2025-07-04T09:38:09.602" v="1703"/>
          <ac:spMkLst>
            <pc:docMk/>
            <pc:sldMk cId="1007453418" sldId="279"/>
            <ac:spMk id="5" creationId="{0F7B98B7-390F-ACD3-F2E8-5687B0405921}"/>
          </ac:spMkLst>
        </pc:spChg>
      </pc:sldChg>
      <pc:sldChg chg="addSp delSp modSp add mod">
        <pc:chgData name="HUOVINEN Anni, CFE/LESI" userId="96766736-6fb5-4016-990c-70232295416f" providerId="ADAL" clId="{FFAEDFA6-3467-4A05-81F8-E001BC14667C}" dt="2025-07-08T14:52:31.635" v="7470" actId="20577"/>
        <pc:sldMkLst>
          <pc:docMk/>
          <pc:sldMk cId="2197733082" sldId="280"/>
        </pc:sldMkLst>
        <pc:spChg chg="mod">
          <ac:chgData name="HUOVINEN Anni, CFE/LESI" userId="96766736-6fb5-4016-990c-70232295416f" providerId="ADAL" clId="{FFAEDFA6-3467-4A05-81F8-E001BC14667C}" dt="2025-07-07T23:18:43.477" v="6620"/>
          <ac:spMkLst>
            <pc:docMk/>
            <pc:sldMk cId="2197733082" sldId="280"/>
            <ac:spMk id="2" creationId="{EB6D7DB2-5835-C66A-F45C-D827C95B2AC3}"/>
          </ac:spMkLst>
        </pc:spChg>
        <pc:spChg chg="add del mod">
          <ac:chgData name="HUOVINEN Anni, CFE/LESI" userId="96766736-6fb5-4016-990c-70232295416f" providerId="ADAL" clId="{FFAEDFA6-3467-4A05-81F8-E001BC14667C}" dt="2025-07-04T11:20:07.456" v="2882" actId="478"/>
          <ac:spMkLst>
            <pc:docMk/>
            <pc:sldMk cId="2197733082" sldId="280"/>
            <ac:spMk id="3" creationId="{93BE0C5A-A131-7A96-997B-250D69E41205}"/>
          </ac:spMkLst>
        </pc:spChg>
        <pc:spChg chg="add del mod">
          <ac:chgData name="HUOVINEN Anni, CFE/LESI" userId="96766736-6fb5-4016-990c-70232295416f" providerId="ADAL" clId="{FFAEDFA6-3467-4A05-81F8-E001BC14667C}" dt="2025-07-04T11:20:07.456" v="2882" actId="478"/>
          <ac:spMkLst>
            <pc:docMk/>
            <pc:sldMk cId="2197733082" sldId="280"/>
            <ac:spMk id="4" creationId="{2D8CA706-1006-2BAA-F10F-0DFFD668D26F}"/>
          </ac:spMkLst>
        </pc:spChg>
        <pc:spChg chg="del">
          <ac:chgData name="HUOVINEN Anni, CFE/LESI" userId="96766736-6fb5-4016-990c-70232295416f" providerId="ADAL" clId="{FFAEDFA6-3467-4A05-81F8-E001BC14667C}" dt="2025-07-04T11:06:09.619" v="2410" actId="478"/>
          <ac:spMkLst>
            <pc:docMk/>
            <pc:sldMk cId="2197733082" sldId="280"/>
            <ac:spMk id="10" creationId="{B55EB0D9-7A4D-BF6C-1902-E6B0F10FDDDB}"/>
          </ac:spMkLst>
        </pc:spChg>
        <pc:spChg chg="add mod">
          <ac:chgData name="HUOVINEN Anni, CFE/LESI" userId="96766736-6fb5-4016-990c-70232295416f" providerId="ADAL" clId="{FFAEDFA6-3467-4A05-81F8-E001BC14667C}" dt="2025-07-04T11:22:12.069" v="2923" actId="1076"/>
          <ac:spMkLst>
            <pc:docMk/>
            <pc:sldMk cId="2197733082" sldId="280"/>
            <ac:spMk id="14" creationId="{703A494F-1172-3C4B-2B83-1602AB61A2BF}"/>
          </ac:spMkLst>
        </pc:spChg>
        <pc:spChg chg="add mod">
          <ac:chgData name="HUOVINEN Anni, CFE/LESI" userId="96766736-6fb5-4016-990c-70232295416f" providerId="ADAL" clId="{FFAEDFA6-3467-4A05-81F8-E001BC14667C}" dt="2025-07-04T11:22:09.840" v="2922" actId="1076"/>
          <ac:spMkLst>
            <pc:docMk/>
            <pc:sldMk cId="2197733082" sldId="280"/>
            <ac:spMk id="16" creationId="{1438A4E0-6943-F778-1458-9DFFCB31B278}"/>
          </ac:spMkLst>
        </pc:spChg>
        <pc:spChg chg="add mod">
          <ac:chgData name="HUOVINEN Anni, CFE/LESI" userId="96766736-6fb5-4016-990c-70232295416f" providerId="ADAL" clId="{FFAEDFA6-3467-4A05-81F8-E001BC14667C}" dt="2025-07-04T11:21:42.606" v="2911" actId="1076"/>
          <ac:spMkLst>
            <pc:docMk/>
            <pc:sldMk cId="2197733082" sldId="280"/>
            <ac:spMk id="17" creationId="{582CA74F-E35B-F5E3-B488-A09A4E598DE6}"/>
          </ac:spMkLst>
        </pc:spChg>
        <pc:spChg chg="add mod">
          <ac:chgData name="HUOVINEN Anni, CFE/LESI" userId="96766736-6fb5-4016-990c-70232295416f" providerId="ADAL" clId="{FFAEDFA6-3467-4A05-81F8-E001BC14667C}" dt="2025-07-04T11:21:40.271" v="2910" actId="1076"/>
          <ac:spMkLst>
            <pc:docMk/>
            <pc:sldMk cId="2197733082" sldId="280"/>
            <ac:spMk id="18" creationId="{424F5DAF-8508-714B-2AD8-D481143D7701}"/>
          </ac:spMkLst>
        </pc:spChg>
        <pc:spChg chg="add mod">
          <ac:chgData name="HUOVINEN Anni, CFE/LESI" userId="96766736-6fb5-4016-990c-70232295416f" providerId="ADAL" clId="{FFAEDFA6-3467-4A05-81F8-E001BC14667C}" dt="2025-07-04T11:21:58.861" v="2917" actId="1076"/>
          <ac:spMkLst>
            <pc:docMk/>
            <pc:sldMk cId="2197733082" sldId="280"/>
            <ac:spMk id="19" creationId="{AF42799D-D24B-3202-7929-EE11B05C5602}"/>
          </ac:spMkLst>
        </pc:spChg>
        <pc:spChg chg="add mod">
          <ac:chgData name="HUOVINEN Anni, CFE/LESI" userId="96766736-6fb5-4016-990c-70232295416f" providerId="ADAL" clId="{FFAEDFA6-3467-4A05-81F8-E001BC14667C}" dt="2025-07-04T11:22:05.003" v="2920" actId="1076"/>
          <ac:spMkLst>
            <pc:docMk/>
            <pc:sldMk cId="2197733082" sldId="280"/>
            <ac:spMk id="20" creationId="{1763ADD0-1B55-4363-AF0D-A5A8EF6C6D29}"/>
          </ac:spMkLst>
        </pc:spChg>
        <pc:spChg chg="add mod">
          <ac:chgData name="HUOVINEN Anni, CFE/LESI" userId="96766736-6fb5-4016-990c-70232295416f" providerId="ADAL" clId="{FFAEDFA6-3467-4A05-81F8-E001BC14667C}" dt="2025-07-04T11:22:08.094" v="2921" actId="1076"/>
          <ac:spMkLst>
            <pc:docMk/>
            <pc:sldMk cId="2197733082" sldId="280"/>
            <ac:spMk id="21" creationId="{9E71CB8A-D35D-D02C-359B-C370C8D12186}"/>
          </ac:spMkLst>
        </pc:spChg>
        <pc:spChg chg="add mod">
          <ac:chgData name="HUOVINEN Anni, CFE/LESI" userId="96766736-6fb5-4016-990c-70232295416f" providerId="ADAL" clId="{FFAEDFA6-3467-4A05-81F8-E001BC14667C}" dt="2025-07-08T14:52:31.635" v="7470" actId="20577"/>
          <ac:spMkLst>
            <pc:docMk/>
            <pc:sldMk cId="2197733082" sldId="280"/>
            <ac:spMk id="22" creationId="{9E0F22E9-2812-8C1F-0479-0370C66A99FA}"/>
          </ac:spMkLst>
        </pc:spChg>
        <pc:spChg chg="add mod">
          <ac:chgData name="HUOVINEN Anni, CFE/LESI" userId="96766736-6fb5-4016-990c-70232295416f" providerId="ADAL" clId="{FFAEDFA6-3467-4A05-81F8-E001BC14667C}" dt="2025-07-04T11:23:02.144" v="2947"/>
          <ac:spMkLst>
            <pc:docMk/>
            <pc:sldMk cId="2197733082" sldId="280"/>
            <ac:spMk id="23" creationId="{BAAE38DD-1B45-DB5A-3900-3212877643E9}"/>
          </ac:spMkLst>
        </pc:spChg>
        <pc:spChg chg="add mod">
          <ac:chgData name="HUOVINEN Anni, CFE/LESI" userId="96766736-6fb5-4016-990c-70232295416f" providerId="ADAL" clId="{FFAEDFA6-3467-4A05-81F8-E001BC14667C}" dt="2025-07-08T10:28:12.700" v="7260" actId="20577"/>
          <ac:spMkLst>
            <pc:docMk/>
            <pc:sldMk cId="2197733082" sldId="280"/>
            <ac:spMk id="24" creationId="{AAF9A679-63C7-C615-74E8-F21D2655104A}"/>
          </ac:spMkLst>
        </pc:spChg>
        <pc:spChg chg="add mod">
          <ac:chgData name="HUOVINEN Anni, CFE/LESI" userId="96766736-6fb5-4016-990c-70232295416f" providerId="ADAL" clId="{FFAEDFA6-3467-4A05-81F8-E001BC14667C}" dt="2025-07-07T23:51:28.471" v="6689" actId="1076"/>
          <ac:spMkLst>
            <pc:docMk/>
            <pc:sldMk cId="2197733082" sldId="280"/>
            <ac:spMk id="25" creationId="{E865D27B-A74E-AE1B-C21D-E8DCEFC859CF}"/>
          </ac:spMkLst>
        </pc:spChg>
        <pc:grpChg chg="del">
          <ac:chgData name="HUOVINEN Anni, CFE/LESI" userId="96766736-6fb5-4016-990c-70232295416f" providerId="ADAL" clId="{FFAEDFA6-3467-4A05-81F8-E001BC14667C}" dt="2025-07-04T11:06:11.188" v="2411" actId="478"/>
          <ac:grpSpMkLst>
            <pc:docMk/>
            <pc:sldMk cId="2197733082" sldId="280"/>
            <ac:grpSpMk id="12" creationId="{F4340A72-5935-6850-D217-5C78DD1FC203}"/>
          </ac:grpSpMkLst>
        </pc:grpChg>
        <pc:graphicFrameChg chg="add mod">
          <ac:chgData name="HUOVINEN Anni, CFE/LESI" userId="96766736-6fb5-4016-990c-70232295416f" providerId="ADAL" clId="{FFAEDFA6-3467-4A05-81F8-E001BC14667C}" dt="2025-07-07T19:10:28.265" v="6599"/>
          <ac:graphicFrameMkLst>
            <pc:docMk/>
            <pc:sldMk cId="2197733082" sldId="280"/>
            <ac:graphicFrameMk id="3" creationId="{B927E470-25FB-6413-017B-53ED2E67D0FF}"/>
          </ac:graphicFrameMkLst>
        </pc:graphicFrameChg>
        <pc:picChg chg="add mod">
          <ac:chgData name="HUOVINEN Anni, CFE/LESI" userId="96766736-6fb5-4016-990c-70232295416f" providerId="ADAL" clId="{FFAEDFA6-3467-4A05-81F8-E001BC14667C}" dt="2025-07-08T00:00:57.796" v="6785" actId="207"/>
          <ac:picMkLst>
            <pc:docMk/>
            <pc:sldMk cId="2197733082" sldId="280"/>
            <ac:picMk id="5" creationId="{F77A2DA7-822B-8770-02F7-BE4EE37E09D2}"/>
          </ac:picMkLst>
        </pc:picChg>
        <pc:picChg chg="add mod">
          <ac:chgData name="HUOVINEN Anni, CFE/LESI" userId="96766736-6fb5-4016-990c-70232295416f" providerId="ADAL" clId="{FFAEDFA6-3467-4A05-81F8-E001BC14667C}" dt="2025-07-08T00:00:56.244" v="6784" actId="207"/>
          <ac:picMkLst>
            <pc:docMk/>
            <pc:sldMk cId="2197733082" sldId="280"/>
            <ac:picMk id="6" creationId="{38EE8ACC-40D3-F602-11BF-ECAF22004CE9}"/>
          </ac:picMkLst>
        </pc:picChg>
        <pc:picChg chg="add mod">
          <ac:chgData name="HUOVINEN Anni, CFE/LESI" userId="96766736-6fb5-4016-990c-70232295416f" providerId="ADAL" clId="{FFAEDFA6-3467-4A05-81F8-E001BC14667C}" dt="2025-07-08T00:00:55.113" v="6783" actId="207"/>
          <ac:picMkLst>
            <pc:docMk/>
            <pc:sldMk cId="2197733082" sldId="280"/>
            <ac:picMk id="7" creationId="{544062BB-8D6F-43CF-1111-ED35C5B430A3}"/>
          </ac:picMkLst>
        </pc:picChg>
        <pc:picChg chg="add mod">
          <ac:chgData name="HUOVINEN Anni, CFE/LESI" userId="96766736-6fb5-4016-990c-70232295416f" providerId="ADAL" clId="{FFAEDFA6-3467-4A05-81F8-E001BC14667C}" dt="2025-07-04T11:21:24.064" v="2902"/>
          <ac:picMkLst>
            <pc:docMk/>
            <pc:sldMk cId="2197733082" sldId="280"/>
            <ac:picMk id="15" creationId="{0BD17275-FD3A-FB93-B26E-3F9EFE605BBC}"/>
          </ac:picMkLst>
        </pc:picChg>
        <pc:cxnChg chg="add mod">
          <ac:chgData name="HUOVINEN Anni, CFE/LESI" userId="96766736-6fb5-4016-990c-70232295416f" providerId="ADAL" clId="{FFAEDFA6-3467-4A05-81F8-E001BC14667C}" dt="2025-07-04T11:21:55.879" v="2916" actId="1076"/>
          <ac:cxnSpMkLst>
            <pc:docMk/>
            <pc:sldMk cId="2197733082" sldId="280"/>
            <ac:cxnSpMk id="13" creationId="{3DDF6E26-8555-2DDD-B6E2-816E57CE9188}"/>
          </ac:cxnSpMkLst>
        </pc:cxnChg>
      </pc:sldChg>
      <pc:sldChg chg="addSp delSp modSp add mod">
        <pc:chgData name="HUOVINEN Anni, CFE/LESI" userId="96766736-6fb5-4016-990c-70232295416f" providerId="ADAL" clId="{FFAEDFA6-3467-4A05-81F8-E001BC14667C}" dt="2025-07-07T18:18:55.293" v="6567" actId="1076"/>
        <pc:sldMkLst>
          <pc:docMk/>
          <pc:sldMk cId="3910552828" sldId="281"/>
        </pc:sldMkLst>
        <pc:spChg chg="add del mod">
          <ac:chgData name="HUOVINEN Anni, CFE/LESI" userId="96766736-6fb5-4016-990c-70232295416f" providerId="ADAL" clId="{FFAEDFA6-3467-4A05-81F8-E001BC14667C}" dt="2025-07-07T18:07:46.776" v="6473" actId="478"/>
          <ac:spMkLst>
            <pc:docMk/>
            <pc:sldMk cId="3910552828" sldId="281"/>
            <ac:spMk id="3" creationId="{3FB64FD7-E86A-C27A-90D5-05DE67AD4A39}"/>
          </ac:spMkLst>
        </pc:spChg>
        <pc:spChg chg="add mod">
          <ac:chgData name="HUOVINEN Anni, CFE/LESI" userId="96766736-6fb5-4016-990c-70232295416f" providerId="ADAL" clId="{FFAEDFA6-3467-4A05-81F8-E001BC14667C}" dt="2025-07-07T18:18:55.293" v="6567" actId="1076"/>
          <ac:spMkLst>
            <pc:docMk/>
            <pc:sldMk cId="3910552828" sldId="281"/>
            <ac:spMk id="4" creationId="{DB29F1CF-ED75-DB4E-E20A-96CE9E1835B2}"/>
          </ac:spMkLst>
        </pc:spChg>
        <pc:spChg chg="add mod">
          <ac:chgData name="HUOVINEN Anni, CFE/LESI" userId="96766736-6fb5-4016-990c-70232295416f" providerId="ADAL" clId="{FFAEDFA6-3467-4A05-81F8-E001BC14667C}" dt="2025-07-07T18:18:33.058" v="6561" actId="1076"/>
          <ac:spMkLst>
            <pc:docMk/>
            <pc:sldMk cId="3910552828" sldId="281"/>
            <ac:spMk id="5" creationId="{35FF7F9F-7D32-C273-5DDC-E6352C44D26F}"/>
          </ac:spMkLst>
        </pc:spChg>
        <pc:spChg chg="add mod">
          <ac:chgData name="HUOVINEN Anni, CFE/LESI" userId="96766736-6fb5-4016-990c-70232295416f" providerId="ADAL" clId="{FFAEDFA6-3467-4A05-81F8-E001BC14667C}" dt="2025-07-07T18:18:51.500" v="6566" actId="1076"/>
          <ac:spMkLst>
            <pc:docMk/>
            <pc:sldMk cId="3910552828" sldId="281"/>
            <ac:spMk id="9" creationId="{8281B317-DD4E-266D-FCDD-79C7AF138D7A}"/>
          </ac:spMkLst>
        </pc:spChg>
        <pc:spChg chg="add mod">
          <ac:chgData name="HUOVINEN Anni, CFE/LESI" userId="96766736-6fb5-4016-990c-70232295416f" providerId="ADAL" clId="{FFAEDFA6-3467-4A05-81F8-E001BC14667C}" dt="2025-07-07T18:18:29.352" v="6560" actId="1076"/>
          <ac:spMkLst>
            <pc:docMk/>
            <pc:sldMk cId="3910552828" sldId="281"/>
            <ac:spMk id="10" creationId="{18CCD50C-07C5-B841-D6C4-17E2F1E407F7}"/>
          </ac:spMkLst>
        </pc:spChg>
        <pc:spChg chg="del">
          <ac:chgData name="HUOVINEN Anni, CFE/LESI" userId="96766736-6fb5-4016-990c-70232295416f" providerId="ADAL" clId="{FFAEDFA6-3467-4A05-81F8-E001BC14667C}" dt="2025-07-04T11:06:57.396" v="2413" actId="478"/>
          <ac:spMkLst>
            <pc:docMk/>
            <pc:sldMk cId="3910552828" sldId="281"/>
            <ac:spMk id="10" creationId="{B55EB0D9-7A4D-BF6C-1902-E6B0F10FDDDB}"/>
          </ac:spMkLst>
        </pc:spChg>
        <pc:grpChg chg="del">
          <ac:chgData name="HUOVINEN Anni, CFE/LESI" userId="96766736-6fb5-4016-990c-70232295416f" providerId="ADAL" clId="{FFAEDFA6-3467-4A05-81F8-E001BC14667C}" dt="2025-07-04T11:06:58.375" v="2414" actId="478"/>
          <ac:grpSpMkLst>
            <pc:docMk/>
            <pc:sldMk cId="3910552828" sldId="281"/>
            <ac:grpSpMk id="12" creationId="{F4340A72-5935-6850-D217-5C78DD1FC203}"/>
          </ac:grpSpMkLst>
        </pc:grpChg>
        <pc:picChg chg="add mod">
          <ac:chgData name="HUOVINEN Anni, CFE/LESI" userId="96766736-6fb5-4016-990c-70232295416f" providerId="ADAL" clId="{FFAEDFA6-3467-4A05-81F8-E001BC14667C}" dt="2025-07-07T18:18:47.934" v="6565" actId="1076"/>
          <ac:picMkLst>
            <pc:docMk/>
            <pc:sldMk cId="3910552828" sldId="281"/>
            <ac:picMk id="6" creationId="{DF286692-C8DD-64B3-BFAB-C218F63512C2}"/>
          </ac:picMkLst>
        </pc:picChg>
        <pc:picChg chg="add del mod">
          <ac:chgData name="HUOVINEN Anni, CFE/LESI" userId="96766736-6fb5-4016-990c-70232295416f" providerId="ADAL" clId="{FFAEDFA6-3467-4A05-81F8-E001BC14667C}" dt="2025-07-07T18:10:04.878" v="6518" actId="478"/>
          <ac:picMkLst>
            <pc:docMk/>
            <pc:sldMk cId="3910552828" sldId="281"/>
            <ac:picMk id="7" creationId="{B35AB58A-D463-EE05-1797-55093E43AB2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00000"/>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94C0-437F-8C1F-A5C9CD6DEF4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4C0-437F-8C1F-A5C9CD6DEF41}"/>
              </c:ext>
            </c:extLst>
          </c:dPt>
          <c:val>
            <c:numRef>
              <c:f>Sheet1!$A$2:$B$2</c:f>
              <c:numCache>
                <c:formatCode>General</c:formatCode>
                <c:ptCount val="2"/>
                <c:pt idx="0">
                  <c:v>75</c:v>
                </c:pt>
                <c:pt idx="1">
                  <c:v>25</c:v>
                </c:pt>
              </c:numCache>
            </c:numRef>
          </c:val>
          <c:extLst>
            <c:ext xmlns:c16="http://schemas.microsoft.com/office/drawing/2014/chart" uri="{C3380CC4-5D6E-409C-BE32-E72D297353CC}">
              <c16:uniqueId val="{00000004-94C0-437F-8C1F-A5C9CD6DEF4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solidFill>
              <a:ln w="19050">
                <a:solidFill>
                  <a:schemeClr val="lt1"/>
                </a:solidFill>
              </a:ln>
              <a:effectLst/>
            </c:spPr>
            <c:extLst>
              <c:ext xmlns:c16="http://schemas.microsoft.com/office/drawing/2014/chart" uri="{C3380CC4-5D6E-409C-BE32-E72D297353CC}">
                <c16:uniqueId val="{00000001-7743-416A-9359-E09D62398AD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743-416A-9359-E09D62398AD2}"/>
              </c:ext>
            </c:extLst>
          </c:dPt>
          <c:val>
            <c:numRef>
              <c:f>Sheet1!$A$3:$B$3</c:f>
              <c:numCache>
                <c:formatCode>General</c:formatCode>
                <c:ptCount val="2"/>
                <c:pt idx="0">
                  <c:v>36</c:v>
                </c:pt>
                <c:pt idx="1">
                  <c:v>64</c:v>
                </c:pt>
              </c:numCache>
            </c:numRef>
          </c:val>
          <c:extLst>
            <c:ext xmlns:c16="http://schemas.microsoft.com/office/drawing/2014/chart" uri="{C3380CC4-5D6E-409C-BE32-E72D297353CC}">
              <c16:uniqueId val="{00000004-7743-416A-9359-E09D62398AD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CEF825C5-886D-4C74-B545-D7D5F38E130A}" type="datetimeFigureOut">
              <a:rPr lang="en-US" smtClean="0"/>
              <a:t>7/7/2025</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64F9006-3634-427C-8E00-63047D11DB2B}" type="slidenum">
              <a:rPr lang="en-US" smtClean="0"/>
              <a:t>‹#›</a:t>
            </a:fld>
            <a:endParaRPr lang="en-US"/>
          </a:p>
        </p:txBody>
      </p:sp>
    </p:spTree>
    <p:extLst>
      <p:ext uri="{BB962C8B-B14F-4D97-AF65-F5344CB8AC3E}">
        <p14:creationId xmlns:p14="http://schemas.microsoft.com/office/powerpoint/2010/main" val="31762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Thank you </a:t>
            </a:r>
            <a:r>
              <a:rPr lang="en-GB" sz="1400"/>
              <a:t>Tild</a:t>
            </a:r>
          </a:p>
          <a:p>
            <a:endParaRPr lang="en-GB" sz="1400" dirty="0"/>
          </a:p>
          <a:p>
            <a:r>
              <a:rPr lang="en-GB" sz="1400" dirty="0"/>
              <a:t>Pleased to be here today to present the results of a new landscaping survey looking specifically at the role of chambers of commerce in designing and delivering skills policies.  </a:t>
            </a:r>
          </a:p>
          <a:p>
            <a:endParaRPr lang="en-GB" sz="1400" dirty="0"/>
          </a:p>
          <a:p>
            <a:r>
              <a:rPr lang="en-GB" sz="1400" dirty="0"/>
              <a:t>Want to warmly thank Eurochambres and the International Chamber of Commerce for collaborating with us on this work. </a:t>
            </a:r>
            <a:endParaRPr lang="en-US" sz="1400" dirty="0"/>
          </a:p>
        </p:txBody>
      </p:sp>
      <p:sp>
        <p:nvSpPr>
          <p:cNvPr id="4" name="Slide Number Placeholder 3"/>
          <p:cNvSpPr>
            <a:spLocks noGrp="1"/>
          </p:cNvSpPr>
          <p:nvPr>
            <p:ph type="sldNum" sz="quarter" idx="5"/>
          </p:nvPr>
        </p:nvSpPr>
        <p:spPr/>
        <p:txBody>
          <a:bodyPr/>
          <a:lstStyle/>
          <a:p>
            <a:fld id="{264F9006-3634-427C-8E00-63047D11DB2B}" type="slidenum">
              <a:rPr lang="en-US" smtClean="0"/>
              <a:t>1</a:t>
            </a:fld>
            <a:endParaRPr lang="en-US"/>
          </a:p>
        </p:txBody>
      </p:sp>
    </p:spTree>
    <p:extLst>
      <p:ext uri="{BB962C8B-B14F-4D97-AF65-F5344CB8AC3E}">
        <p14:creationId xmlns:p14="http://schemas.microsoft.com/office/powerpoint/2010/main" val="266007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Finally, the role of chambers in </a:t>
            </a: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directry</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providing training or related services should not be overlooked.</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work with firms to help them identify and address training needs, including frequently with SMEs who may not have their own internal capacities to do so.</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also provide training directly, particularly training with concrete links to the world of work.</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ts val="1300"/>
              </a:lnSpc>
              <a:spcBef>
                <a:spcPts val="0"/>
              </a:spcBef>
              <a:spcAft>
                <a:spcPts val="300"/>
              </a:spcAft>
              <a:buClrTx/>
              <a:buSzTx/>
              <a:buFont typeface="Symbol" panose="05050102010706020507" pitchFamily="18" charset="2"/>
              <a:buChar char=""/>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House of Training, an approved continuing vocational training organisation 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Luxembourg</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was created in 2015 by the Chamber of Commerce and the Luxembourg Bankers’ Association.  It provides training for business leaders in the process of creating, taking over or managing companies, as well as employees of these companies The trainers are predominantly entrepreneurs, technical experts or representatives of other partners (e.g. professional associations”, in line with the programmes</a:t>
            </a:r>
            <a:r>
              <a:rPr lang="en-GB" sz="1400" strike="sngStrike">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sz="1400" u="sng">
                <a:solidFill>
                  <a:srgbClr val="008080"/>
                </a:solidFill>
                <a:effectLst/>
                <a:latin typeface="Arial" panose="020B0604020202020204" pitchFamily="34" charset="0"/>
                <a:ea typeface="Arial" panose="020B0604020202020204" pitchFamily="34" charset="0"/>
                <a:cs typeface="Times New Roman" panose="02020603050405020304" pitchFamily="18" charset="0"/>
              </a:rPr>
              <a:t>’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professionals train other professionals approach”. In 2022, 46 000 days of training were provided (House of Training,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[27]</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France</a:t>
            </a:r>
            <a:r>
              <a:rPr lang="en-GB"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400 000 people are trained annually via the </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Chambre de Commerce et </a:t>
            </a:r>
            <a:r>
              <a:rPr lang="en-GB" sz="1400" i="1"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d’Industrie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France (CCI) network. Collectively, the chambers in this network run 131 apprenticeship training centres, 143 continuing vocational education centres, 18 business schools, 16 management schools, and 9 engineering schools (CCI France,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Finland</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many regional chambers of commerce own vocational schools, and</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Helsinki Chamber of Commerce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owns the Helsinki School of Business which offers bachelor’s degrees and MBAs (Helsinki School of Business,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4F9006-3634-427C-8E00-63047D11DB2B}" type="slidenum">
              <a:rPr lang="en-US" smtClean="0"/>
              <a:t>10</a:t>
            </a:fld>
            <a:endParaRPr lang="en-US"/>
          </a:p>
        </p:txBody>
      </p:sp>
    </p:spTree>
    <p:extLst>
      <p:ext uri="{BB962C8B-B14F-4D97-AF65-F5344CB8AC3E}">
        <p14:creationId xmlns:p14="http://schemas.microsoft.com/office/powerpoint/2010/main" val="55387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Finally, the role of chambers in </a:t>
            </a: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directry</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providing training or related services should not be overlooked.</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work with firms to help them identify and address training needs, including frequently with SMEs who may not have their own internal capacities to do so.</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also provide training directly, particularly training with concrete links to the world of work.</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ts val="1300"/>
              </a:lnSpc>
              <a:spcBef>
                <a:spcPts val="0"/>
              </a:spcBef>
              <a:spcAft>
                <a:spcPts val="300"/>
              </a:spcAft>
              <a:buClrTx/>
              <a:buSzTx/>
              <a:buFont typeface="Symbol" panose="05050102010706020507" pitchFamily="18" charset="2"/>
              <a:buChar char=""/>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House of Training, an approved continuing vocational training organisation 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Luxembourg</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was created in 2015 by the Chamber of Commerce and the Luxembourg Bankers’ Association.  It provides training for business leaders in the process of creating, taking over or managing companies, as well as employees of these companies The trainers are predominantly entrepreneurs, technical experts or representatives of other partners (e.g. professional associations”, in line with the programmes</a:t>
            </a:r>
            <a:r>
              <a:rPr lang="en-GB" sz="1400" strike="sngStrike">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sz="1400" u="sng">
                <a:solidFill>
                  <a:srgbClr val="008080"/>
                </a:solidFill>
                <a:effectLst/>
                <a:latin typeface="Arial" panose="020B0604020202020204" pitchFamily="34" charset="0"/>
                <a:ea typeface="Arial" panose="020B0604020202020204" pitchFamily="34" charset="0"/>
                <a:cs typeface="Times New Roman" panose="02020603050405020304" pitchFamily="18" charset="0"/>
              </a:rPr>
              <a:t>’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professionals train other professionals approach”. In 2022, 46 000 days of training were provided (House of Training,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[27]</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France</a:t>
            </a:r>
            <a:r>
              <a:rPr lang="en-GB"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400 000 people are trained annually via the </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Chambre de Commerce et </a:t>
            </a:r>
            <a:r>
              <a:rPr lang="en-GB" sz="1400" i="1"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d’Industrie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France (CCI) network. Collectively, the chambers in this network run 131 apprenticeship training centres, 143 continuing vocational education centres, 18 business schools, 16 management schools, and 9 engineering schools (CCI France,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Finland</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many regional chambers of commerce own vocational schools, and</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Helsinki Chamber of Commerce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owns the Helsinki School of Business which offers bachelor’s degrees and MBAs (Helsinki School of Business,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4F9006-3634-427C-8E00-63047D11DB2B}" type="slidenum">
              <a:rPr lang="en-US" smtClean="0"/>
              <a:t>11</a:t>
            </a:fld>
            <a:endParaRPr lang="en-US"/>
          </a:p>
        </p:txBody>
      </p:sp>
    </p:spTree>
    <p:extLst>
      <p:ext uri="{BB962C8B-B14F-4D97-AF65-F5344CB8AC3E}">
        <p14:creationId xmlns:p14="http://schemas.microsoft.com/office/powerpoint/2010/main" val="376786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Finally, the role of chambers in </a:t>
            </a: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directry</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providing training or related services should not be overlooked.</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work with firms to help them identify and address training needs, including frequently with SMEs who may not have their own internal capacities to do so.</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also provide training directly, particularly training with concrete links to the world of work.</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ts val="1300"/>
              </a:lnSpc>
              <a:spcBef>
                <a:spcPts val="0"/>
              </a:spcBef>
              <a:spcAft>
                <a:spcPts val="300"/>
              </a:spcAft>
              <a:buClrTx/>
              <a:buSzTx/>
              <a:buFont typeface="Symbol" panose="05050102010706020507" pitchFamily="18" charset="2"/>
              <a:buChar char=""/>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House of Training, an approved continuing vocational training organisation 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Luxembourg</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was created in 2015 by the Chamber of Commerce and the Luxembourg Bankers’ Association.  It provides training for business leaders in the process of creating, taking over or managing companies, as well as employees of these companies The trainers are predominantly entrepreneurs, technical experts or representatives of other partners (e.g. professional associations”, in line with the programmes</a:t>
            </a:r>
            <a:r>
              <a:rPr lang="en-GB" sz="1400" strike="sngStrike">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sz="1400" u="sng">
                <a:solidFill>
                  <a:srgbClr val="008080"/>
                </a:solidFill>
                <a:effectLst/>
                <a:latin typeface="Arial" panose="020B0604020202020204" pitchFamily="34" charset="0"/>
                <a:ea typeface="Arial" panose="020B0604020202020204" pitchFamily="34" charset="0"/>
                <a:cs typeface="Times New Roman" panose="02020603050405020304" pitchFamily="18" charset="0"/>
              </a:rPr>
              <a:t>’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professionals train other professionals approach”. In 2022, 46 000 days of training were provided (House of Training,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[27]</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France</a:t>
            </a:r>
            <a:r>
              <a:rPr lang="en-GB"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400 000 people are trained annually via the </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Chambre de Commerce et </a:t>
            </a:r>
            <a:r>
              <a:rPr lang="en-GB" sz="1400" i="1"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d’Industrie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France (CCI) network. Collectively, the chambers in this network run 131 apprenticeship training centres, 143 continuing vocational education centres, 18 business schools, 16 management schools, and 9 engineering schools (CCI France,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Finland</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many regional chambers of commerce own vocational schools, and</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Helsinki Chamber of Commerce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owns the Helsinki School of Business which offers bachelor’s degrees and MBAs (Helsinki School of Business,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4F9006-3634-427C-8E00-63047D11DB2B}" type="slidenum">
              <a:rPr lang="en-US" smtClean="0"/>
              <a:t>12</a:t>
            </a:fld>
            <a:endParaRPr lang="en-US"/>
          </a:p>
        </p:txBody>
      </p:sp>
    </p:spTree>
    <p:extLst>
      <p:ext uri="{BB962C8B-B14F-4D97-AF65-F5344CB8AC3E}">
        <p14:creationId xmlns:p14="http://schemas.microsoft.com/office/powerpoint/2010/main" val="36585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Finally, the role of chambers in </a:t>
            </a: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directry</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providing training or related services should not be overlooked.</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work with firms to help them identify and address training needs, including frequently with SMEs who may not have their own internal capacities to do so.</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also provide training directly, particularly training with concrete links to the world of work.</a:t>
            </a: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300"/>
              </a:spcAft>
              <a:buClrTx/>
              <a:buSzTx/>
              <a:buFont typeface="Symbol" panose="05050102010706020507" pitchFamily="18" charset="2"/>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914400" rtl="0" eaLnBrk="1" fontAlgn="auto" latinLnBrk="0" hangingPunct="1">
              <a:lnSpc>
                <a:spcPts val="1300"/>
              </a:lnSpc>
              <a:spcBef>
                <a:spcPts val="0"/>
              </a:spcBef>
              <a:spcAft>
                <a:spcPts val="300"/>
              </a:spcAft>
              <a:buClrTx/>
              <a:buSzTx/>
              <a:buFont typeface="Symbol" panose="05050102010706020507" pitchFamily="18" charset="2"/>
              <a:buChar char=""/>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House of Training, an approved continuing vocational training organisation 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Luxembourg</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was created in 2015 by the Chamber of Commerce and the Luxembourg Bankers’ Association.  It provides training for business leaders in the process of creating, taking over or managing companies, as well as employees of these companies The trainers are predominantly entrepreneurs, technical experts or representatives of other partners (e.g. professional associations”, in line with the programmes</a:t>
            </a:r>
            <a:r>
              <a:rPr lang="en-GB" sz="1400" strike="sngStrike">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en-GB" sz="1400" u="sng">
                <a:solidFill>
                  <a:srgbClr val="008080"/>
                </a:solidFill>
                <a:effectLst/>
                <a:latin typeface="Arial" panose="020B0604020202020204" pitchFamily="34" charset="0"/>
                <a:ea typeface="Arial" panose="020B0604020202020204" pitchFamily="34" charset="0"/>
                <a:cs typeface="Times New Roman" panose="02020603050405020304" pitchFamily="18" charset="0"/>
              </a:rPr>
              <a:t>’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professionals train other professionals approach”. In 2022, 46 000 days of training were provided (House of Training,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[27]</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France</a:t>
            </a:r>
            <a:r>
              <a:rPr lang="en-GB"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400 000 people are trained annually via the </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Chambre de Commerce et </a:t>
            </a:r>
            <a:r>
              <a:rPr lang="en-GB" sz="1400" i="1"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d’Industrie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France (CCI) network. Collectively, the chambers in this network run 131 apprenticeship training centres, 143 continuing vocational education centres, 18 business schools, 16 management schools, and 9 engineering schools (CCI France,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Finland</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many regional chambers of commerce own vocational schools, and</a:t>
            </a:r>
            <a:r>
              <a:rPr lang="en-GB"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 Helsinki Chamber of Commerce</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owns the Helsinki School of Business which offers bachelor’s degrees and MBAs (Helsinki School of Business,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4F9006-3634-427C-8E00-63047D11DB2B}" type="slidenum">
              <a:rPr lang="en-US" smtClean="0"/>
              <a:t>13</a:t>
            </a:fld>
            <a:endParaRPr lang="en-US"/>
          </a:p>
        </p:txBody>
      </p:sp>
    </p:spTree>
    <p:extLst>
      <p:ext uri="{BB962C8B-B14F-4D97-AF65-F5344CB8AC3E}">
        <p14:creationId xmlns:p14="http://schemas.microsoft.com/office/powerpoint/2010/main" val="20928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So that leads us to the 2024 OECD-Eurochambres-ICC survey.  This survey, conducted earlier this year, is intended to provide a snapshot of how chambers around the world engage in the design and delivery of skills policies.  There’s a lot of information available about the activities of chambers in specific countries, such as Germany where they traditionally play an important role in vocational education; but to our knowledge, there was relatively little information available that took a more systematic approach across countries.</a:t>
            </a:r>
          </a:p>
          <a:p>
            <a:endParaRPr lang="en-GB" sz="1400"/>
          </a:p>
          <a:p>
            <a:r>
              <a:rPr lang="en-GB" sz="1400"/>
              <a:t>With this survey, we were able to map the activities of chambers in 65 countries and transnational regions.  Respondents ranged from national chambers to regional and local chambers to bilateral or transnational chambers.</a:t>
            </a:r>
          </a:p>
          <a:p>
            <a:endParaRPr lang="en-GB" sz="1400"/>
          </a:p>
          <a:p>
            <a:r>
              <a:rPr lang="en-GB" sz="1400"/>
              <a:t>For us, this is really the first step of mapping the broader landscape of chamber engagement in skills policies and we hope will provide a basis for further in-depth work. </a:t>
            </a:r>
            <a:endParaRPr lang="en-US" sz="1400"/>
          </a:p>
        </p:txBody>
      </p:sp>
      <p:sp>
        <p:nvSpPr>
          <p:cNvPr id="4" name="Slide Number Placeholder 3"/>
          <p:cNvSpPr>
            <a:spLocks noGrp="1"/>
          </p:cNvSpPr>
          <p:nvPr>
            <p:ph type="sldNum" sz="quarter" idx="5"/>
          </p:nvPr>
        </p:nvSpPr>
        <p:spPr/>
        <p:txBody>
          <a:bodyPr/>
          <a:lstStyle/>
          <a:p>
            <a:fld id="{264F9006-3634-427C-8E00-63047D11DB2B}" type="slidenum">
              <a:rPr lang="en-US" smtClean="0"/>
              <a:t>2</a:t>
            </a:fld>
            <a:endParaRPr lang="en-US"/>
          </a:p>
        </p:txBody>
      </p:sp>
    </p:spTree>
    <p:extLst>
      <p:ext uri="{BB962C8B-B14F-4D97-AF65-F5344CB8AC3E}">
        <p14:creationId xmlns:p14="http://schemas.microsoft.com/office/powerpoint/2010/main" val="5592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Just like Karen explained in her intervention, the need to revamp skills systems is there. , let’s recall why skills policies matter for chambers </a:t>
            </a:r>
            <a:r>
              <a:rPr lang="en-GB" sz="1400" i="1" dirty="0"/>
              <a:t>and</a:t>
            </a:r>
            <a:r>
              <a:rPr lang="en-GB" sz="1400" i="0" dirty="0"/>
              <a:t> chambers matter for skills policies.</a:t>
            </a:r>
          </a:p>
          <a:p>
            <a:endParaRPr lang="en-GB" sz="1400" i="0" dirty="0"/>
          </a:p>
          <a:p>
            <a:r>
              <a:rPr lang="en-GB" sz="1400" i="0" dirty="0"/>
              <a:t>I know I’m preaching to the choir here, but businesses across the OECD are facing pressing labour and skills shortages that are unlikely to go away any time soon.  A 2024 survey by Manpower showed that 75% of firms reported difficulties in recruiting skilled talent, up from 36% in 2014.</a:t>
            </a:r>
          </a:p>
          <a:p>
            <a:endParaRPr lang="en-GB" sz="1400" i="0" dirty="0"/>
          </a:p>
          <a:p>
            <a:r>
              <a:rPr lang="en-GB" sz="1400" i="0" dirty="0"/>
              <a:t>Across the OECD, about four in ten adults participate in job-related training annually, but there are important differences across and within countries.  For example, within countries, the share can vary 2 fold or more across regions.</a:t>
            </a:r>
          </a:p>
          <a:p>
            <a:endParaRPr lang="en-GB" sz="1400" i="0" dirty="0"/>
          </a:p>
          <a:p>
            <a:r>
              <a:rPr lang="en-GB" sz="1400" i="0" dirty="0"/>
              <a:t>In light of the twin transitions, skills systems need to be more agile to respond to changing labour market needs and employer engagement is an important means to do so. </a:t>
            </a:r>
            <a:endParaRPr lang="en-US" sz="1400" dirty="0"/>
          </a:p>
        </p:txBody>
      </p:sp>
      <p:sp>
        <p:nvSpPr>
          <p:cNvPr id="4" name="Slide Number Placeholder 3"/>
          <p:cNvSpPr>
            <a:spLocks noGrp="1"/>
          </p:cNvSpPr>
          <p:nvPr>
            <p:ph type="sldNum" sz="quarter" idx="5"/>
          </p:nvPr>
        </p:nvSpPr>
        <p:spPr/>
        <p:txBody>
          <a:bodyPr/>
          <a:lstStyle/>
          <a:p>
            <a:fld id="{264F9006-3634-427C-8E00-63047D11DB2B}" type="slidenum">
              <a:rPr lang="en-US" smtClean="0"/>
              <a:t>3</a:t>
            </a:fld>
            <a:endParaRPr lang="en-US"/>
          </a:p>
        </p:txBody>
      </p:sp>
    </p:spTree>
    <p:extLst>
      <p:ext uri="{BB962C8B-B14F-4D97-AF65-F5344CB8AC3E}">
        <p14:creationId xmlns:p14="http://schemas.microsoft.com/office/powerpoint/2010/main" val="394089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Unsurprisingly, we found that chamber engagement really varies across and within countries depending on a number of factors.</a:t>
            </a:r>
          </a:p>
          <a:p>
            <a:br>
              <a:rPr lang="en-GB" sz="1400" dirty="0"/>
            </a:br>
            <a:r>
              <a:rPr lang="en-GB" sz="1400" dirty="0"/>
              <a:t>First, the legal status of chambers in a given country. In some countries, including many in continental Europe, chambers are established under public law, meaning that business membership is mandatory and they have delegated public functions and/or official advisory statuses.  In other countries, including many Anglo Saxon countries, chambers are established under private law, with no mandatory membership and limited public functions.  In some countries, chambers operate under hybrid law models, for example where business membership is not mandatory but chambers have delegated public functions. </a:t>
            </a:r>
          </a:p>
          <a:p>
            <a:endParaRPr lang="en-GB" sz="1400" dirty="0"/>
          </a:p>
          <a:p>
            <a:r>
              <a:rPr lang="en-GB" sz="1400" dirty="0"/>
              <a:t>The institutional framework for social partner and stakeholder engagement in skills systems also varies across countries, with a role for employers more or less “built in” into the design of skills systems. I also want to recall here that when we talk about the institutional framework, we also have to consider the role of other types of social partners, including employer associations and trade </a:t>
            </a:r>
            <a:r>
              <a:rPr lang="en-GB" sz="1400" dirty="0" err="1"/>
              <a:t>untions</a:t>
            </a:r>
            <a:r>
              <a:rPr lang="en-GB" sz="1400" dirty="0"/>
              <a:t>. </a:t>
            </a:r>
          </a:p>
          <a:p>
            <a:endParaRPr lang="en-GB" sz="1400" dirty="0"/>
          </a:p>
          <a:p>
            <a:r>
              <a:rPr lang="en-GB" sz="1400" dirty="0"/>
              <a:t>Finally, particularly in private law countries, a lot also depends on the priorities and capacities of any given regional or local chamber.  So in these countries, there is more diversity in terms of how chambers engage. </a:t>
            </a:r>
          </a:p>
          <a:p>
            <a:endParaRPr lang="en-GB" sz="1400" dirty="0"/>
          </a:p>
          <a:p>
            <a:r>
              <a:rPr lang="en-GB" sz="1400" dirty="0"/>
              <a:t>So with that, let me share some of the main results of the survey, I invite you to check out the full results in the paper released today, which we will link in the chat. </a:t>
            </a:r>
            <a:endParaRPr lang="en-US" sz="1400" dirty="0"/>
          </a:p>
        </p:txBody>
      </p:sp>
      <p:sp>
        <p:nvSpPr>
          <p:cNvPr id="4" name="Slide Number Placeholder 3"/>
          <p:cNvSpPr>
            <a:spLocks noGrp="1"/>
          </p:cNvSpPr>
          <p:nvPr>
            <p:ph type="sldNum" sz="quarter" idx="5"/>
          </p:nvPr>
        </p:nvSpPr>
        <p:spPr/>
        <p:txBody>
          <a:bodyPr/>
          <a:lstStyle/>
          <a:p>
            <a:fld id="{264F9006-3634-427C-8E00-63047D11DB2B}" type="slidenum">
              <a:rPr lang="en-US" smtClean="0"/>
              <a:t>4</a:t>
            </a:fld>
            <a:endParaRPr lang="en-US"/>
          </a:p>
        </p:txBody>
      </p:sp>
    </p:spTree>
    <p:extLst>
      <p:ext uri="{BB962C8B-B14F-4D97-AF65-F5344CB8AC3E}">
        <p14:creationId xmlns:p14="http://schemas.microsoft.com/office/powerpoint/2010/main" val="381671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Unsurprisingly, we found that chamber engagement really varies across and within countries depending on a number of factors.</a:t>
            </a:r>
          </a:p>
          <a:p>
            <a:br>
              <a:rPr lang="en-GB" sz="1400"/>
            </a:br>
            <a:r>
              <a:rPr lang="en-GB" sz="1400"/>
              <a:t>First, the legal status of chambers in a given country. In some countries, including many in continental Europe, chambers are established under public law, meaning that business membership is mandatory and they have delegated public functions and/or official advisory statuses.  In other countries, including many Anglo Saxon countries, chambers are established under private law, with no mandatory membership and limited public functions.  In some countries, chambers operate under hybrid law models, for example where business membership is not mandatory but chambers have delegated public functions. </a:t>
            </a:r>
          </a:p>
          <a:p>
            <a:endParaRPr lang="en-GB" sz="1400"/>
          </a:p>
          <a:p>
            <a:r>
              <a:rPr lang="en-GB" sz="1400"/>
              <a:t>The institutional framework for social partner and stakeholder engagement in skills systems also varies across countries, with a role for employers more or less “built in” into the design of skills systems. I also want to recall here that when we talk about the institutional framework, we also have to consider the role of other types of social partners, including employer associations and trade </a:t>
            </a:r>
            <a:r>
              <a:rPr lang="en-GB" sz="1400" err="1"/>
              <a:t>untions</a:t>
            </a:r>
            <a:r>
              <a:rPr lang="en-GB" sz="1400"/>
              <a:t>. </a:t>
            </a:r>
          </a:p>
          <a:p>
            <a:endParaRPr lang="en-GB" sz="1400"/>
          </a:p>
          <a:p>
            <a:r>
              <a:rPr lang="en-GB" sz="1400"/>
              <a:t>Finally, particularly in private law countries, a lot also depends on the priorities and capacities of any given regional or local chamber.  So in these countries, there is more diversity in terms of how chambers engage. </a:t>
            </a:r>
          </a:p>
          <a:p>
            <a:endParaRPr lang="en-GB" sz="1400"/>
          </a:p>
          <a:p>
            <a:r>
              <a:rPr lang="en-GB" sz="1400"/>
              <a:t>So with that, let me share some of the main results of the survey, I invite you to check out the full results in the paper released today, which we will link in the chat. </a:t>
            </a:r>
            <a:endParaRPr lang="en-US" sz="1400"/>
          </a:p>
        </p:txBody>
      </p:sp>
      <p:sp>
        <p:nvSpPr>
          <p:cNvPr id="4" name="Slide Number Placeholder 3"/>
          <p:cNvSpPr>
            <a:spLocks noGrp="1"/>
          </p:cNvSpPr>
          <p:nvPr>
            <p:ph type="sldNum" sz="quarter" idx="5"/>
          </p:nvPr>
        </p:nvSpPr>
        <p:spPr/>
        <p:txBody>
          <a:bodyPr/>
          <a:lstStyle/>
          <a:p>
            <a:fld id="{264F9006-3634-427C-8E00-63047D11DB2B}" type="slidenum">
              <a:rPr lang="en-US" smtClean="0"/>
              <a:t>5</a:t>
            </a:fld>
            <a:endParaRPr lang="en-US"/>
          </a:p>
        </p:txBody>
      </p:sp>
    </p:spTree>
    <p:extLst>
      <p:ext uri="{BB962C8B-B14F-4D97-AF65-F5344CB8AC3E}">
        <p14:creationId xmlns:p14="http://schemas.microsoft.com/office/powerpoint/2010/main" val="43064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Aft>
                <a:spcPts val="300"/>
              </a:spcAft>
              <a:buFont typeface="Symbol" panose="05050102010706020507" pitchFamily="18" charset="2"/>
              <a:buNone/>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First is that chambers are frequently engaged in strategic leadership, such as sitting on advisory councils or contributing to the development of overarching strategies at national, regional and local levels.  For example, you can see in the chart that in about 75% of countries, chambers reported providing inputs to national skills strategies.  </a:t>
            </a:r>
          </a:p>
          <a:p>
            <a:pPr marL="342900" lvl="0" indent="-342900" algn="just">
              <a:lnSpc>
                <a:spcPts val="1300"/>
              </a:lnSpc>
              <a:spcAft>
                <a:spcPts val="300"/>
              </a:spcAft>
              <a:buFont typeface="Symbol" panose="05050102010706020507" pitchFamily="18" charset="2"/>
              <a:buChar cha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Canadian</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Chamber of Commerce has two policy committees involved in designing skills policies. The Workforce Strategies Committee focuses on federal labour policy, skills challenges, and immigration, while the Inclusive Growth Committee addresses labour market inequalities to support underrepresented groups. These committees, comprising members from chambers, businesses, industries, and educational institutions, adopt a multisectoral approach to influence policy and government decisions through regular engagement with public officials and participation in national workforce development conversations (Canadian Chamber of Commerce,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300"/>
              </a:lnSpc>
              <a:spcAft>
                <a:spcPts val="300"/>
              </a:spcAft>
              <a:buFont typeface="Symbol" panose="05050102010706020507" pitchFamily="18" charset="2"/>
              <a:buChar cha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Chile</a:t>
            </a:r>
            <a:r>
              <a:rPr lang="en-GB" sz="1400">
                <a:effectLst/>
                <a:latin typeface="Arial" panose="020B0604020202020204" pitchFamily="34" charset="0"/>
                <a:ea typeface="Arial" panose="020B0604020202020204" pitchFamily="34" charset="0"/>
                <a:cs typeface="Times New Roman" panose="02020603050405020304" pitchFamily="18" charset="0"/>
              </a:rPr>
              <a:t>, the </a:t>
            </a:r>
            <a:r>
              <a:rPr lang="en-GB" sz="1400" i="1">
                <a:effectLst/>
                <a:latin typeface="Arial" panose="020B0604020202020204" pitchFamily="34" charset="0"/>
                <a:ea typeface="Arial" panose="020B0604020202020204" pitchFamily="34" charset="0"/>
                <a:cs typeface="Times New Roman" panose="02020603050405020304" pitchFamily="18" charset="0"/>
              </a:rPr>
              <a:t>Cámara de Comercio de Santiago</a:t>
            </a:r>
            <a:r>
              <a:rPr lang="en-GB" sz="1400">
                <a:effectLst/>
                <a:latin typeface="Arial" panose="020B0604020202020204" pitchFamily="34" charset="0"/>
                <a:ea typeface="Arial" panose="020B0604020202020204" pitchFamily="34" charset="0"/>
                <a:cs typeface="Times New Roman" panose="02020603050405020304" pitchFamily="18" charset="0"/>
              </a:rPr>
              <a:t> (the Santiago Chamber of Commerce – CCS). hosts the Advisory Board on Digital Talent. It provides a platform for leading e-commerce companies to participate in identifying specific talent gaps for electronic commerce and collaborate with higher education institutions to improve their curriculums to better respond to demand (Cámara de Comercio de Santiago, n.d.</a:t>
            </a:r>
            <a:r>
              <a:rPr lang="en-GB" sz="1400" baseline="-25000">
                <a:effectLst/>
                <a:latin typeface="Arial" panose="020B0604020202020204" pitchFamily="34" charset="0"/>
                <a:ea typeface="Arial" panose="020B0604020202020204" pitchFamily="34" charset="0"/>
                <a:cs typeface="Times New Roman" panose="02020603050405020304" pitchFamily="18" charset="0"/>
              </a:rPr>
              <a:t>[20]</a:t>
            </a:r>
            <a:r>
              <a:rPr lang="en-GB" sz="1400">
                <a:effectLst/>
                <a:latin typeface="Arial" panose="020B0604020202020204" pitchFamily="34" charset="0"/>
                <a:ea typeface="Arial" panose="020B0604020202020204" pitchFamily="34" charset="0"/>
                <a:cs typeface="Times New Roman" panose="02020603050405020304" pitchFamily="18" charset="0"/>
              </a:rPr>
              <a:t>).</a:t>
            </a:r>
            <a:endParaRPr lang="en-US" sz="1400"/>
          </a:p>
        </p:txBody>
      </p:sp>
      <p:sp>
        <p:nvSpPr>
          <p:cNvPr id="4" name="Slide Number Placeholder 3"/>
          <p:cNvSpPr>
            <a:spLocks noGrp="1"/>
          </p:cNvSpPr>
          <p:nvPr>
            <p:ph type="sldNum" sz="quarter" idx="5"/>
          </p:nvPr>
        </p:nvSpPr>
        <p:spPr/>
        <p:txBody>
          <a:bodyPr/>
          <a:lstStyle/>
          <a:p>
            <a:fld id="{264F9006-3634-427C-8E00-63047D11DB2B}" type="slidenum">
              <a:rPr lang="en-US" smtClean="0"/>
              <a:t>6</a:t>
            </a:fld>
            <a:endParaRPr lang="en-US"/>
          </a:p>
        </p:txBody>
      </p:sp>
    </p:spTree>
    <p:extLst>
      <p:ext uri="{BB962C8B-B14F-4D97-AF65-F5344CB8AC3E}">
        <p14:creationId xmlns:p14="http://schemas.microsoft.com/office/powerpoint/2010/main" val="361389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Unsurprisingly, we found that chamber engagement really varies across and within countries depending on a number of factors.</a:t>
            </a:r>
          </a:p>
          <a:p>
            <a:br>
              <a:rPr lang="en-GB" sz="1400"/>
            </a:br>
            <a:r>
              <a:rPr lang="en-GB" sz="1400"/>
              <a:t>First, the legal status of chambers in a given country. In some countries, including many in continental Europe, chambers are established under public law, meaning that business membership is mandatory and they have delegated public functions and/or official advisory statuses.  In other countries, including many Anglo Saxon countries, chambers are established under private law, with no mandatory membership and limited public functions.  In some countries, chambers operate under hybrid law models, for example where business membership is not mandatory but chambers have delegated public functions. </a:t>
            </a:r>
          </a:p>
          <a:p>
            <a:endParaRPr lang="en-GB" sz="1400"/>
          </a:p>
          <a:p>
            <a:r>
              <a:rPr lang="en-GB" sz="1400"/>
              <a:t>The institutional framework for social partner and stakeholder engagement in skills systems also varies across countries, with a role for employers more or less “built in” into the design of skills systems. I also want to recall here that when we talk about the institutional framework, we also have to consider the role of other types of social partners, including employer associations and trade </a:t>
            </a:r>
            <a:r>
              <a:rPr lang="en-GB" sz="1400" err="1"/>
              <a:t>untions</a:t>
            </a:r>
            <a:r>
              <a:rPr lang="en-GB" sz="1400"/>
              <a:t>. </a:t>
            </a:r>
          </a:p>
          <a:p>
            <a:endParaRPr lang="en-GB" sz="1400"/>
          </a:p>
          <a:p>
            <a:r>
              <a:rPr lang="en-GB" sz="1400"/>
              <a:t>Finally, particularly in private law countries, a lot also depends on the priorities and capacities of any given regional or local chamber.  So in these countries, there is more diversity in terms of how chambers engage. </a:t>
            </a:r>
          </a:p>
          <a:p>
            <a:endParaRPr lang="en-GB" sz="1400"/>
          </a:p>
          <a:p>
            <a:r>
              <a:rPr lang="en-GB" sz="1400"/>
              <a:t>So with that, let me share some of the main results of the survey, I invite you to check out the full results in the paper released today, which we will link in the chat. </a:t>
            </a:r>
            <a:endParaRPr lang="en-US" sz="1400"/>
          </a:p>
        </p:txBody>
      </p:sp>
      <p:sp>
        <p:nvSpPr>
          <p:cNvPr id="4" name="Slide Number Placeholder 3"/>
          <p:cNvSpPr>
            <a:spLocks noGrp="1"/>
          </p:cNvSpPr>
          <p:nvPr>
            <p:ph type="sldNum" sz="quarter" idx="5"/>
          </p:nvPr>
        </p:nvSpPr>
        <p:spPr/>
        <p:txBody>
          <a:bodyPr/>
          <a:lstStyle/>
          <a:p>
            <a:fld id="{264F9006-3634-427C-8E00-63047D11DB2B}" type="slidenum">
              <a:rPr lang="en-US" smtClean="0"/>
              <a:t>7</a:t>
            </a:fld>
            <a:endParaRPr lang="en-US"/>
          </a:p>
        </p:txBody>
      </p:sp>
    </p:spTree>
    <p:extLst>
      <p:ext uri="{BB962C8B-B14F-4D97-AF65-F5344CB8AC3E}">
        <p14:creationId xmlns:p14="http://schemas.microsoft.com/office/powerpoint/2010/main" val="119088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Aft>
                <a:spcPts val="300"/>
              </a:spcAft>
              <a:buFont typeface="Symbol" panose="05050102010706020507" pitchFamily="18" charset="2"/>
              <a:buNone/>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First is that chambers are frequently engaged in strategic leadership, such as sitting on advisory councils or contributing to the development of overarching strategies at national, regional and local levels.  For example, you can see in the chart that in about 75% of countries, chambers reported providing inputs to national skills strategies.  </a:t>
            </a:r>
          </a:p>
          <a:p>
            <a:pPr marL="342900" lvl="0" indent="-342900" algn="just">
              <a:lnSpc>
                <a:spcPts val="1300"/>
              </a:lnSpc>
              <a:spcAft>
                <a:spcPts val="300"/>
              </a:spcAft>
              <a:buFont typeface="Symbol" panose="05050102010706020507" pitchFamily="18" charset="2"/>
              <a:buChar cha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Font typeface="Symbol" panose="05050102010706020507" pitchFamily="18" charset="2"/>
              <a:buChar cha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Canadian</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Chamber of Commerce has two policy committees involved in designing skills policies. The Workforce Strategies Committee focuses on federal labour policy, skills challenges, and immigration, while the Inclusive Growth Committee addresses labour market inequalities to support underrepresented groups. These committees, comprising members from chambers, businesses, industries, and educational institutions, adopt a multisectoral approach to influence policy and government decisions through regular engagement with public officials and participation in national workforce development conversations (Canadian Chamber of Commerce,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300"/>
              </a:lnSpc>
              <a:spcAft>
                <a:spcPts val="300"/>
              </a:spcAft>
              <a:buFont typeface="Symbol" panose="05050102010706020507" pitchFamily="18" charset="2"/>
              <a:buChar cha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400">
                <a:effectLst/>
                <a:latin typeface="Arial" panose="020B0604020202020204" pitchFamily="34" charset="0"/>
                <a:ea typeface="Arial" panose="020B0604020202020204" pitchFamily="34" charset="0"/>
                <a:cs typeface="Times New Roman" panose="02020603050405020304" pitchFamily="18" charset="0"/>
              </a:rPr>
              <a:t>In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Chile</a:t>
            </a:r>
            <a:r>
              <a:rPr lang="en-GB" sz="1400">
                <a:effectLst/>
                <a:latin typeface="Arial" panose="020B0604020202020204" pitchFamily="34" charset="0"/>
                <a:ea typeface="Arial" panose="020B0604020202020204" pitchFamily="34" charset="0"/>
                <a:cs typeface="Times New Roman" panose="02020603050405020304" pitchFamily="18" charset="0"/>
              </a:rPr>
              <a:t>, the </a:t>
            </a:r>
            <a:r>
              <a:rPr lang="en-GB" sz="1400" i="1">
                <a:effectLst/>
                <a:latin typeface="Arial" panose="020B0604020202020204" pitchFamily="34" charset="0"/>
                <a:ea typeface="Arial" panose="020B0604020202020204" pitchFamily="34" charset="0"/>
                <a:cs typeface="Times New Roman" panose="02020603050405020304" pitchFamily="18" charset="0"/>
              </a:rPr>
              <a:t>Cámara de Comercio de Santiago</a:t>
            </a:r>
            <a:r>
              <a:rPr lang="en-GB" sz="1400">
                <a:effectLst/>
                <a:latin typeface="Arial" panose="020B0604020202020204" pitchFamily="34" charset="0"/>
                <a:ea typeface="Arial" panose="020B0604020202020204" pitchFamily="34" charset="0"/>
                <a:cs typeface="Times New Roman" panose="02020603050405020304" pitchFamily="18" charset="0"/>
              </a:rPr>
              <a:t> (the Santiago Chamber of Commerce – CCS). hosts the Advisory Board on Digital Talent. It provides a platform for leading e-commerce companies to participate in identifying specific talent gaps for electronic commerce and collaborate with higher education institutions to improve their curriculums to better respond to demand (Cámara de Comercio de Santiago, n.d.</a:t>
            </a:r>
            <a:r>
              <a:rPr lang="en-GB" sz="1400" baseline="-25000">
                <a:effectLst/>
                <a:latin typeface="Arial" panose="020B0604020202020204" pitchFamily="34" charset="0"/>
                <a:ea typeface="Arial" panose="020B0604020202020204" pitchFamily="34" charset="0"/>
                <a:cs typeface="Times New Roman" panose="02020603050405020304" pitchFamily="18" charset="0"/>
              </a:rPr>
              <a:t>[20]</a:t>
            </a:r>
            <a:r>
              <a:rPr lang="en-GB" sz="1400">
                <a:effectLst/>
                <a:latin typeface="Arial" panose="020B0604020202020204" pitchFamily="34" charset="0"/>
                <a:ea typeface="Arial" panose="020B0604020202020204" pitchFamily="34" charset="0"/>
                <a:cs typeface="Times New Roman" panose="02020603050405020304" pitchFamily="18" charset="0"/>
              </a:rPr>
              <a:t>).</a:t>
            </a:r>
            <a:endParaRPr lang="en-US" sz="1400"/>
          </a:p>
        </p:txBody>
      </p:sp>
      <p:sp>
        <p:nvSpPr>
          <p:cNvPr id="4" name="Slide Number Placeholder 3"/>
          <p:cNvSpPr>
            <a:spLocks noGrp="1"/>
          </p:cNvSpPr>
          <p:nvPr>
            <p:ph type="sldNum" sz="quarter" idx="5"/>
          </p:nvPr>
        </p:nvSpPr>
        <p:spPr/>
        <p:txBody>
          <a:bodyPr/>
          <a:lstStyle/>
          <a:p>
            <a:fld id="{264F9006-3634-427C-8E00-63047D11DB2B}" type="slidenum">
              <a:rPr lang="en-US" smtClean="0"/>
              <a:t>8</a:t>
            </a:fld>
            <a:endParaRPr lang="en-US"/>
          </a:p>
        </p:txBody>
      </p:sp>
    </p:spTree>
    <p:extLst>
      <p:ext uri="{BB962C8B-B14F-4D97-AF65-F5344CB8AC3E}">
        <p14:creationId xmlns:p14="http://schemas.microsoft.com/office/powerpoint/2010/main" val="78742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Chambers also play an important intermediary role between businesses, governments, training institutes and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can see on the chart, for example, that in over half of countries, chambers reported being in contact with local or regional authorities on a monthly basis or more in relation to skills policies and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Skillnet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Ireland</a:t>
            </a:r>
            <a:r>
              <a:rPr lang="en-GB" sz="1400">
                <a:solidFill>
                  <a:srgbClr val="984806"/>
                </a:solidFill>
                <a:effectLst/>
                <a:latin typeface="Arial" panose="020B0604020202020204" pitchFamily="34" charset="0"/>
                <a:ea typeface="Arial" panose="020B0604020202020204" pitchFamily="34" charset="0"/>
                <a:cs typeface="Times New Roman" panose="02020603050405020304" pitchFamily="18" charset="0"/>
              </a:rPr>
              <a:t>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is the national talent development agency of the Irish government, enhancing business competitiveness, productivity, and innovation through enterprise-led workforce development. Ten regional </a:t>
            </a: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Skillnet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Business Networks, linked to various Irish Chambers, offer subsidized learning programmes to help businesses develop their workforce skills. These multi-sector networks cater to companies of all sizes, providing flexible talent development solutions to support growth (</a:t>
            </a:r>
            <a:r>
              <a:rPr lang="en-GB"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Skillnet</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Ireland,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[34]</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Aft>
                <a:spcPts val="300"/>
              </a:spcAft>
              <a:buFont typeface="Symbol" panose="05050102010706020507" pitchFamily="18" charset="2"/>
              <a:buNone/>
            </a:pP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Apprenticeship Support </a:t>
            </a:r>
            <a:r>
              <a:rPr lang="en-GB" sz="1400" b="1">
                <a:solidFill>
                  <a:srgbClr val="984806"/>
                </a:solidFill>
                <a:effectLst/>
                <a:latin typeface="Arial" panose="020B0604020202020204" pitchFamily="34" charset="0"/>
                <a:ea typeface="Arial" panose="020B0604020202020204" pitchFamily="34" charset="0"/>
                <a:cs typeface="Times New Roman" panose="02020603050405020304" pitchFamily="18" charset="0"/>
              </a:rPr>
              <a:t>Australia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(ASA), a joint undertaking of Business New South Wales, the Victorian Chamber of Commerce and Industry in Victoria, and the Chamber of Commerce and Industry in Western Australia, is one of the providers in the government’s Australian Apprenticeship Support Services network. With over 400 staff across all states, ASA collaborates with schools, businesses, apprentices and trainees to make it easier to recruit, train and retain apprentices. The work is focused on i</a:t>
            </a:r>
            <a:r>
              <a:rPr lang="en-US"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mproving</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retention, completion, and satisfaction rates; placing the apprentice at the </a:t>
            </a:r>
            <a:r>
              <a:rPr lang="en-US"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centre</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 the services delivery; providing an assessment to Australian Apprentices and nominated Employers that are identified as needing support; improving wraparound services; deliver high quality end to end services and </a:t>
            </a:r>
            <a:r>
              <a:rPr lang="en-US" sz="140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minimising</a:t>
            </a: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and reducing the administration burden. </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Another central goal of the programme is to improve wraparound support for those who might have been underserved in the past or face barriers in completing their apprenticeship. Four groups have been identified as Key Client Groups (KCG) including First Nations Australian apprentices, women in male-dominated trades, apprentices with disability and apprentices located in remote Australia (Apprentice Support Australia, n.d.</a:t>
            </a:r>
            <a:r>
              <a:rPr lang="en-GB" sz="1400" baseline="-250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a:t>
            </a:r>
            <a:r>
              <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64F9006-3634-427C-8E00-63047D11DB2B}" type="slidenum">
              <a:rPr lang="en-US" smtClean="0"/>
              <a:t>9</a:t>
            </a:fld>
            <a:endParaRPr lang="en-US"/>
          </a:p>
        </p:txBody>
      </p:sp>
    </p:spTree>
    <p:extLst>
      <p:ext uri="{BB962C8B-B14F-4D97-AF65-F5344CB8AC3E}">
        <p14:creationId xmlns:p14="http://schemas.microsoft.com/office/powerpoint/2010/main" val="1400687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a:t>Click to edit Presentation title</a:t>
            </a:r>
          </a:p>
        </p:txBody>
      </p:sp>
      <p:sp>
        <p:nvSpPr>
          <p:cNvPr id="9" name="Subtitle 8"/>
          <p:cNvSpPr>
            <a:spLocks noGrp="1"/>
          </p:cNvSpPr>
          <p:nvPr>
            <p:ph type="subTitle" idx="1" hasCustomPrompt="1"/>
          </p:nvPr>
        </p:nvSpPr>
        <p:spPr>
          <a:xfrm>
            <a:off x="1824000" y="3805200"/>
            <a:ext cx="8400000" cy="352800"/>
          </a:xfrm>
          <a:prstGeom prst="rect">
            <a:avLst/>
          </a:prstGeo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Click to </a:t>
            </a:r>
            <a:r>
              <a:rPr kumimoji="0" lang="fr-FR" err="1"/>
              <a:t>edit</a:t>
            </a:r>
            <a:r>
              <a:rPr kumimoji="0" lang="fr-FR"/>
              <a:t> </a:t>
            </a:r>
            <a:r>
              <a:rPr kumimoji="0" lang="fr-FR" err="1"/>
              <a:t>Subtitle</a:t>
            </a:r>
            <a:endParaRPr kumimoji="0" lang="en-US"/>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905FC610-6464-42F5-B57B-2E60498ED788}" type="datetimeFigureOut">
              <a:rPr lang="en-US" smtClean="0"/>
              <a:t>7/7/2025</a:t>
            </a:fld>
            <a:endParaRPr lang="en-US"/>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167150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00" y="1602000"/>
            <a:ext cx="10958400" cy="4525200"/>
          </a:xfrm>
          <a:prstGeom prst="rect">
            <a:avLst/>
          </a:prstGeo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05FC610-6464-42F5-B57B-2E60498ED788}" type="datetimeFigureOut">
              <a:rPr lang="en-US" smtClean="0"/>
              <a:t>7/7/2025</a:t>
            </a:fld>
            <a:endParaRPr lang="en-US"/>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DEB39FB-4B40-403B-AEA6-DE60ACC2BAF6}" type="slidenum">
              <a:rPr lang="en-US" smtClean="0"/>
              <a:t>‹#›</a:t>
            </a:fld>
            <a:endParaRPr lang="en-US"/>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53219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905FC610-6464-42F5-B57B-2E60498ED788}" type="datetimeFigureOut">
              <a:rPr lang="en-US" smtClean="0"/>
              <a:t>7/7/2025</a:t>
            </a:fld>
            <a:endParaRPr lang="en-US"/>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5DEB39FB-4B40-403B-AEA6-DE60ACC2BAF6}" type="slidenum">
              <a:rPr lang="en-US" smtClean="0"/>
              <a:t>‹#›</a:t>
            </a:fld>
            <a:endParaRPr lang="en-US"/>
          </a:p>
        </p:txBody>
      </p:sp>
    </p:spTree>
    <p:extLst>
      <p:ext uri="{BB962C8B-B14F-4D97-AF65-F5344CB8AC3E}">
        <p14:creationId xmlns:p14="http://schemas.microsoft.com/office/powerpoint/2010/main" val="260197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00" y="1602000"/>
            <a:ext cx="10958400" cy="4525200"/>
          </a:xfrm>
          <a:prstGeom prst="rect">
            <a:avLst/>
          </a:prstGeo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05FC610-6464-42F5-B57B-2E60498ED788}" type="datetimeFigureOut">
              <a:rPr lang="en-US" smtClean="0"/>
              <a:t>7/7/2025</a:t>
            </a:fld>
            <a:endParaRPr lang="en-US"/>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DEB39FB-4B40-403B-AEA6-DE60ACC2BAF6}" type="slidenum">
              <a:rPr lang="en-US" smtClean="0"/>
              <a:t>‹#›</a:t>
            </a:fld>
            <a:endParaRPr lang="en-US"/>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8144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Click to </a:t>
            </a:r>
            <a:r>
              <a:rPr kumimoji="0" lang="fr-FR" err="1"/>
              <a:t>edit</a:t>
            </a:r>
            <a:r>
              <a:rPr kumimoji="0" lang="fr-FR"/>
              <a:t> </a:t>
            </a:r>
            <a:r>
              <a:rPr kumimoji="0" lang="fr-FR" err="1"/>
              <a:t>Subtitle</a:t>
            </a:r>
            <a:endParaRPr kumimoji="0" lang="en-US"/>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905FC610-6464-42F5-B57B-2E60498ED788}" type="datetimeFigureOut">
              <a:rPr lang="en-US" smtClean="0"/>
              <a:t>7/7/2025</a:t>
            </a:fld>
            <a:endParaRPr lang="en-US"/>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392251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05FC610-6464-42F5-B57B-2E60498ED788}" type="datetimeFigureOut">
              <a:rPr lang="en-US" smtClean="0"/>
              <a:t>7/7/2025</a:t>
            </a:fld>
            <a:endParaRPr lang="en-US"/>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DEB39FB-4B40-403B-AEA6-DE60ACC2BAF6}" type="slidenum">
              <a:rPr lang="en-US" smtClean="0"/>
              <a:t>‹#›</a:t>
            </a:fld>
            <a:endParaRPr lang="en-US"/>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234878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905FC610-6464-42F5-B57B-2E60498ED788}" type="datetimeFigureOut">
              <a:rPr lang="en-US" smtClean="0"/>
              <a:t>7/7/2025</a:t>
            </a:fld>
            <a:endParaRPr lang="en-US"/>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5DEB39FB-4B40-403B-AEA6-DE60ACC2BAF6}" type="slidenum">
              <a:rPr lang="en-US" smtClean="0"/>
              <a:t>‹#›</a:t>
            </a:fld>
            <a:endParaRPr lang="en-US"/>
          </a:p>
        </p:txBody>
      </p:sp>
    </p:spTree>
    <p:extLst>
      <p:ext uri="{BB962C8B-B14F-4D97-AF65-F5344CB8AC3E}">
        <p14:creationId xmlns:p14="http://schemas.microsoft.com/office/powerpoint/2010/main" val="2071543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pic>
        <p:nvPicPr>
          <p:cNvPr id="24" name="Image 7"/>
          <p:cNvPicPr>
            <a:picLocks noChangeAspect="1"/>
          </p:cNvPicPr>
          <p:nvPr/>
        </p:nvPicPr>
        <p:blipFill>
          <a:blip r:embed="rId7" cstate="print"/>
          <a:stretch>
            <a:fillRect/>
          </a:stretch>
        </p:blipFill>
        <p:spPr>
          <a:xfrm>
            <a:off x="667201" y="288000"/>
            <a:ext cx="611537" cy="954000"/>
          </a:xfrm>
          <a:prstGeom prst="rect">
            <a:avLst/>
          </a:prstGeom>
        </p:spPr>
      </p:pic>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1276946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a:t>Click to edit Slide title</a:t>
            </a:r>
            <a:br>
              <a:rPr lang="en-US"/>
            </a:br>
            <a:r>
              <a:rPr lang="en-US"/>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905FC610-6464-42F5-B57B-2E60498ED788}" type="datetimeFigureOut">
              <a:rPr lang="en-US" smtClean="0"/>
              <a:t>7/7/2025</a:t>
            </a:fld>
            <a:endParaRPr lang="en-US"/>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5DEB39FB-4B40-403B-AEA6-DE60ACC2BAF6}" type="slidenum">
              <a:rPr lang="en-US" smtClean="0"/>
              <a:t>‹#›</a:t>
            </a:fld>
            <a:endParaRPr lang="en-US"/>
          </a:p>
        </p:txBody>
      </p:sp>
    </p:spTree>
    <p:extLst>
      <p:ext uri="{BB962C8B-B14F-4D97-AF65-F5344CB8AC3E}">
        <p14:creationId xmlns:p14="http://schemas.microsoft.com/office/powerpoint/2010/main" val="39737814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31B044-DC9F-2D12-DF39-FA337E1DC823}"/>
              </a:ext>
            </a:extLst>
          </p:cNvPr>
          <p:cNvSpPr txBox="1">
            <a:spLocks/>
          </p:cNvSpPr>
          <p:nvPr/>
        </p:nvSpPr>
        <p:spPr>
          <a:xfrm>
            <a:off x="5794829" y="1770891"/>
            <a:ext cx="5768699" cy="1385549"/>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US" sz="4000" b="1" dirty="0" err="1">
                <a:solidFill>
                  <a:schemeClr val="bg1"/>
                </a:solidFill>
              </a:rPr>
              <a:t>Cámaras</a:t>
            </a:r>
            <a:r>
              <a:rPr lang="en-US" sz="4000" b="1" dirty="0">
                <a:solidFill>
                  <a:schemeClr val="bg1"/>
                </a:solidFill>
              </a:rPr>
              <a:t> de Comercio y </a:t>
            </a:r>
            <a:r>
              <a:rPr lang="en-US" sz="4000" b="1" dirty="0" err="1">
                <a:solidFill>
                  <a:schemeClr val="bg1"/>
                </a:solidFill>
              </a:rPr>
              <a:t>el</a:t>
            </a:r>
            <a:r>
              <a:rPr lang="en-US" sz="4000" b="1" dirty="0">
                <a:solidFill>
                  <a:schemeClr val="bg1"/>
                </a:solidFill>
              </a:rPr>
              <a:t> </a:t>
            </a:r>
            <a:r>
              <a:rPr lang="en-US" sz="4000" b="1" dirty="0" err="1">
                <a:solidFill>
                  <a:schemeClr val="bg1"/>
                </a:solidFill>
              </a:rPr>
              <a:t>negocio</a:t>
            </a:r>
            <a:r>
              <a:rPr lang="en-US" sz="4000" b="1" dirty="0">
                <a:solidFill>
                  <a:schemeClr val="bg1"/>
                </a:solidFill>
              </a:rPr>
              <a:t> de las </a:t>
            </a:r>
            <a:r>
              <a:rPr lang="en-US" sz="4000" b="1" dirty="0" err="1">
                <a:solidFill>
                  <a:schemeClr val="bg1"/>
                </a:solidFill>
              </a:rPr>
              <a:t>habilidades</a:t>
            </a:r>
            <a:r>
              <a:rPr lang="en-US" sz="4000" b="1" dirty="0">
                <a:solidFill>
                  <a:schemeClr val="bg1"/>
                </a:solidFill>
              </a:rPr>
              <a:t> </a:t>
            </a:r>
            <a:br>
              <a:rPr lang="en-US" sz="4000" b="1" dirty="0">
                <a:solidFill>
                  <a:schemeClr val="bg1"/>
                </a:solidFill>
              </a:rPr>
            </a:br>
            <a:br>
              <a:rPr lang="en-GB" sz="1800" dirty="0"/>
            </a:br>
            <a:br>
              <a:rPr lang="en-GB" sz="1800" dirty="0"/>
            </a:br>
            <a:r>
              <a:rPr lang="en-GB" sz="2400" dirty="0">
                <a:solidFill>
                  <a:schemeClr val="bg1"/>
                </a:solidFill>
              </a:rPr>
              <a:t>8 de </a:t>
            </a:r>
            <a:r>
              <a:rPr lang="en-GB" sz="2400" dirty="0" err="1">
                <a:solidFill>
                  <a:schemeClr val="bg1"/>
                </a:solidFill>
              </a:rPr>
              <a:t>julio</a:t>
            </a:r>
            <a:r>
              <a:rPr lang="en-GB" sz="2400" dirty="0">
                <a:solidFill>
                  <a:schemeClr val="bg1"/>
                </a:solidFill>
              </a:rPr>
              <a:t>, 2025 – Barranquilla, CO</a:t>
            </a:r>
          </a:p>
          <a:p>
            <a:endParaRPr lang="en-US" sz="1800" dirty="0">
              <a:solidFill>
                <a:schemeClr val="bg1"/>
              </a:solidFill>
            </a:endParaRPr>
          </a:p>
        </p:txBody>
      </p:sp>
      <p:sp>
        <p:nvSpPr>
          <p:cNvPr id="11" name="Rectangle 10">
            <a:extLst>
              <a:ext uri="{FF2B5EF4-FFF2-40B4-BE49-F238E27FC236}">
                <a16:creationId xmlns:a16="http://schemas.microsoft.com/office/drawing/2014/main" id="{4029FA89-B46B-642A-B10D-5D4145F7CBDE}"/>
              </a:ext>
            </a:extLst>
          </p:cNvPr>
          <p:cNvSpPr/>
          <p:nvPr/>
        </p:nvSpPr>
        <p:spPr>
          <a:xfrm>
            <a:off x="377371" y="203200"/>
            <a:ext cx="1317185" cy="1857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A61AFE-AA32-DFE3-D132-891A450807FA}"/>
              </a:ext>
            </a:extLst>
          </p:cNvPr>
          <p:cNvSpPr txBox="1"/>
          <p:nvPr/>
        </p:nvSpPr>
        <p:spPr>
          <a:xfrm>
            <a:off x="5794829" y="3935206"/>
            <a:ext cx="3831771" cy="2308324"/>
          </a:xfrm>
          <a:prstGeom prst="rect">
            <a:avLst/>
          </a:prstGeom>
          <a:noFill/>
        </p:spPr>
        <p:txBody>
          <a:bodyPr wrap="square">
            <a:spAutoFit/>
          </a:bodyPr>
          <a:lstStyle/>
          <a:p>
            <a:r>
              <a:rPr lang="en-US" sz="1800" b="1" dirty="0">
                <a:solidFill>
                  <a:schemeClr val="tx2">
                    <a:lumMod val="60000"/>
                    <a:lumOff val="40000"/>
                  </a:schemeClr>
                </a:solidFill>
                <a:latin typeface="+mj-lt"/>
              </a:rPr>
              <a:t>A</a:t>
            </a:r>
            <a:r>
              <a:rPr lang="es-AR" sz="1800" b="1" dirty="0" err="1">
                <a:solidFill>
                  <a:schemeClr val="tx2">
                    <a:lumMod val="60000"/>
                    <a:lumOff val="40000"/>
                  </a:schemeClr>
                </a:solidFill>
                <a:latin typeface="+mj-lt"/>
              </a:rPr>
              <a:t>nni</a:t>
            </a:r>
            <a:r>
              <a:rPr lang="es-AR" sz="1800" b="1" dirty="0">
                <a:solidFill>
                  <a:schemeClr val="tx2">
                    <a:lumMod val="60000"/>
                    <a:lumOff val="40000"/>
                  </a:schemeClr>
                </a:solidFill>
                <a:latin typeface="+mj-lt"/>
              </a:rPr>
              <a:t> Huovinen</a:t>
            </a:r>
          </a:p>
          <a:p>
            <a:r>
              <a:rPr lang="es-AR" sz="1800" dirty="0">
                <a:solidFill>
                  <a:schemeClr val="bg1"/>
                </a:solidFill>
                <a:latin typeface="+mj-lt"/>
              </a:rPr>
              <a:t>Analista de Políticas Públicas</a:t>
            </a:r>
            <a:br>
              <a:rPr lang="es-AR" sz="1800" dirty="0">
                <a:solidFill>
                  <a:schemeClr val="bg1"/>
                </a:solidFill>
                <a:latin typeface="+mj-lt"/>
              </a:rPr>
            </a:br>
            <a:endParaRPr lang="es-AR" sz="1800" dirty="0">
              <a:solidFill>
                <a:schemeClr val="bg1"/>
              </a:solidFill>
              <a:latin typeface="+mj-lt"/>
            </a:endParaRPr>
          </a:p>
          <a:p>
            <a:endParaRPr lang="es-AR" sz="1800" dirty="0">
              <a:solidFill>
                <a:schemeClr val="bg1"/>
              </a:solidFill>
              <a:latin typeface="+mj-lt"/>
            </a:endParaRPr>
          </a:p>
          <a:p>
            <a:r>
              <a:rPr lang="es-AR" sz="1800" b="1" dirty="0">
                <a:solidFill>
                  <a:schemeClr val="tx2">
                    <a:lumMod val="60000"/>
                    <a:lumOff val="40000"/>
                  </a:schemeClr>
                </a:solidFill>
                <a:latin typeface="+mj-lt"/>
              </a:rPr>
              <a:t>Programa de Empleo </a:t>
            </a:r>
            <a:r>
              <a:rPr lang="es-AR" b="1" dirty="0">
                <a:solidFill>
                  <a:schemeClr val="tx2">
                    <a:lumMod val="60000"/>
                    <a:lumOff val="40000"/>
                  </a:schemeClr>
                </a:solidFill>
                <a:latin typeface="+mj-lt"/>
              </a:rPr>
              <a:t>Local y Desarrollo Económico (LEED)</a:t>
            </a:r>
          </a:p>
          <a:p>
            <a:r>
              <a:rPr lang="es-AR" sz="1800" dirty="0">
                <a:solidFill>
                  <a:schemeClr val="bg1"/>
                </a:solidFill>
                <a:latin typeface="+mj-lt"/>
              </a:rPr>
              <a:t>Centro para el Emprendimiento, las PYMES, Regiones y </a:t>
            </a:r>
            <a:r>
              <a:rPr lang="es-AR" dirty="0">
                <a:solidFill>
                  <a:schemeClr val="bg1"/>
                </a:solidFill>
                <a:latin typeface="+mj-lt"/>
              </a:rPr>
              <a:t>Ciudades</a:t>
            </a:r>
            <a:endParaRPr lang="es-AR" sz="2400" dirty="0">
              <a:solidFill>
                <a:schemeClr val="bg1"/>
              </a:solidFill>
              <a:latin typeface="+mj-lt"/>
            </a:endParaRPr>
          </a:p>
        </p:txBody>
      </p:sp>
      <p:pic>
        <p:nvPicPr>
          <p:cNvPr id="3" name="Picture 2">
            <a:extLst>
              <a:ext uri="{FF2B5EF4-FFF2-40B4-BE49-F238E27FC236}">
                <a16:creationId xmlns:a16="http://schemas.microsoft.com/office/drawing/2014/main" id="{F3C878C1-6E15-17E7-B9E5-770815A32EBE}"/>
              </a:ext>
            </a:extLst>
          </p:cNvPr>
          <p:cNvPicPr>
            <a:picLocks noChangeAspect="1"/>
          </p:cNvPicPr>
          <p:nvPr/>
        </p:nvPicPr>
        <p:blipFill>
          <a:blip r:embed="rId3"/>
          <a:stretch>
            <a:fillRect/>
          </a:stretch>
        </p:blipFill>
        <p:spPr>
          <a:xfrm rot="21195361">
            <a:off x="1044470" y="289268"/>
            <a:ext cx="4083260" cy="5734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025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a:xfrm>
            <a:off x="1440000" y="237600"/>
            <a:ext cx="10536100" cy="1022400"/>
          </a:xfrm>
        </p:spPr>
        <p:txBody>
          <a:bodyPr/>
          <a:lstStyle/>
          <a:p>
            <a:r>
              <a:rPr lang="es-ES" b="1" dirty="0"/>
              <a:t>Prestación de servicios</a:t>
            </a:r>
          </a:p>
        </p:txBody>
      </p:sp>
      <p:grpSp>
        <p:nvGrpSpPr>
          <p:cNvPr id="12" name="Group 11">
            <a:extLst>
              <a:ext uri="{FF2B5EF4-FFF2-40B4-BE49-F238E27FC236}">
                <a16:creationId xmlns:a16="http://schemas.microsoft.com/office/drawing/2014/main" id="{F4340A72-5935-6850-D217-5C78DD1FC203}"/>
              </a:ext>
            </a:extLst>
          </p:cNvPr>
          <p:cNvGrpSpPr/>
          <p:nvPr/>
        </p:nvGrpSpPr>
        <p:grpSpPr>
          <a:xfrm>
            <a:off x="-762000" y="2044700"/>
            <a:ext cx="7319730" cy="3502045"/>
            <a:chOff x="-711200" y="2273300"/>
            <a:chExt cx="7319730" cy="2550001"/>
          </a:xfrm>
        </p:grpSpPr>
        <p:pic>
          <p:nvPicPr>
            <p:cNvPr id="8" name="Picture 7">
              <a:extLst>
                <a:ext uri="{FF2B5EF4-FFF2-40B4-BE49-F238E27FC236}">
                  <a16:creationId xmlns:a16="http://schemas.microsoft.com/office/drawing/2014/main" id="{7D339A28-8CEB-470E-A67D-98A97538F227}"/>
                </a:ext>
              </a:extLst>
            </p:cNvPr>
            <p:cNvPicPr/>
            <p:nvPr/>
          </p:nvPicPr>
          <p:blipFill rotWithShape="1">
            <a:blip r:embed="rId3" cstate="print">
              <a:extLst>
                <a:ext uri="{28A0092B-C50C-407E-A947-70E740481C1C}">
                  <a14:useLocalDpi xmlns:a14="http://schemas.microsoft.com/office/drawing/2010/main" val="0"/>
                </a:ext>
              </a:extLst>
            </a:blip>
            <a:srcRect b="16561"/>
            <a:stretch/>
          </p:blipFill>
          <p:spPr>
            <a:xfrm>
              <a:off x="-163282" y="2273300"/>
              <a:ext cx="6759112" cy="1536701"/>
            </a:xfrm>
            <a:prstGeom prst="rect">
              <a:avLst/>
            </a:prstGeom>
          </p:spPr>
        </p:pic>
        <p:pic>
          <p:nvPicPr>
            <p:cNvPr id="9" name="Picture 8">
              <a:extLst>
                <a:ext uri="{FF2B5EF4-FFF2-40B4-BE49-F238E27FC236}">
                  <a16:creationId xmlns:a16="http://schemas.microsoft.com/office/drawing/2014/main" id="{B3AF316B-AEF6-035A-62CA-115A6C4F293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1200" y="3810001"/>
              <a:ext cx="7319730" cy="1013300"/>
            </a:xfrm>
            <a:prstGeom prst="rect">
              <a:avLst/>
            </a:prstGeom>
          </p:spPr>
        </p:pic>
      </p:grpSp>
      <p:sp>
        <p:nvSpPr>
          <p:cNvPr id="10" name="TextBox 9">
            <a:extLst>
              <a:ext uri="{FF2B5EF4-FFF2-40B4-BE49-F238E27FC236}">
                <a16:creationId xmlns:a16="http://schemas.microsoft.com/office/drawing/2014/main" id="{B55EB0D9-7A4D-BF6C-1902-E6B0F10FDDDB}"/>
              </a:ext>
            </a:extLst>
          </p:cNvPr>
          <p:cNvSpPr txBox="1"/>
          <p:nvPr/>
        </p:nvSpPr>
        <p:spPr>
          <a:xfrm>
            <a:off x="6676561" y="1311255"/>
            <a:ext cx="5299539" cy="5632311"/>
          </a:xfrm>
          <a:prstGeom prst="rect">
            <a:avLst/>
          </a:prstGeom>
          <a:noFill/>
        </p:spPr>
        <p:txBody>
          <a:bodyPr wrap="square">
            <a:spAutoFit/>
          </a:bodyPr>
          <a:lstStyle/>
          <a:p>
            <a:pPr marL="0" indent="0">
              <a:buNone/>
            </a:pPr>
            <a:r>
              <a:rPr lang="es-ES" sz="2000" b="1" dirty="0">
                <a:latin typeface="+mj-lt"/>
              </a:rPr>
              <a:t>House </a:t>
            </a:r>
            <a:r>
              <a:rPr lang="es-ES" sz="2000" b="1" dirty="0" err="1">
                <a:latin typeface="+mj-lt"/>
              </a:rPr>
              <a:t>of</a:t>
            </a:r>
            <a:r>
              <a:rPr lang="es-ES" sz="2000" b="1" dirty="0">
                <a:latin typeface="+mj-lt"/>
              </a:rPr>
              <a:t> Training (</a:t>
            </a:r>
            <a:r>
              <a:rPr lang="es-ES" sz="2000" b="1" dirty="0">
                <a:solidFill>
                  <a:srgbClr val="FFC000"/>
                </a:solidFill>
                <a:latin typeface="+mj-lt"/>
              </a:rPr>
              <a:t>Luxemburgo</a:t>
            </a:r>
            <a:r>
              <a:rPr lang="es-ES" sz="2000" b="1" dirty="0">
                <a:latin typeface="+mj-lt"/>
              </a:rPr>
              <a:t>):</a:t>
            </a:r>
          </a:p>
          <a:p>
            <a:pPr marL="0" indent="0">
              <a:buNone/>
            </a:pPr>
            <a:r>
              <a:rPr lang="es-ES" sz="2000" dirty="0">
                <a:latin typeface="+mj-lt"/>
              </a:rPr>
              <a:t>Creada por la Cámara de Comercio y la Asociación de Banqueros de Luxemburgo, la House </a:t>
            </a:r>
            <a:r>
              <a:rPr lang="es-ES" sz="2000" dirty="0" err="1">
                <a:latin typeface="+mj-lt"/>
              </a:rPr>
              <a:t>of</a:t>
            </a:r>
            <a:r>
              <a:rPr lang="es-ES" sz="2000" dirty="0">
                <a:latin typeface="+mj-lt"/>
              </a:rPr>
              <a:t> Training ofrece formación a líderes y empleados empresariales, con el enfoque "profesionales forman a profesionales", con capacitadores que son predominantemente empresarios expertos</a:t>
            </a:r>
          </a:p>
          <a:p>
            <a:pPr marL="0" indent="0">
              <a:buNone/>
            </a:pPr>
            <a:endParaRPr lang="es-ES" sz="2000" b="1" dirty="0">
              <a:latin typeface="+mj-lt"/>
            </a:endParaRPr>
          </a:p>
          <a:p>
            <a:pPr marL="0" indent="0">
              <a:buNone/>
            </a:pPr>
            <a:r>
              <a:rPr lang="es-ES" sz="2000" b="1" dirty="0">
                <a:latin typeface="+mj-lt"/>
              </a:rPr>
              <a:t>Cámaras de Comercio e Industria (</a:t>
            </a:r>
            <a:r>
              <a:rPr lang="es-ES" sz="2000" b="1" dirty="0">
                <a:solidFill>
                  <a:srgbClr val="FFC000"/>
                </a:solidFill>
                <a:latin typeface="+mj-lt"/>
              </a:rPr>
              <a:t>Francia</a:t>
            </a:r>
            <a:r>
              <a:rPr lang="es-ES" sz="2000" b="1" dirty="0">
                <a:latin typeface="+mj-lt"/>
              </a:rPr>
              <a:t>):</a:t>
            </a:r>
          </a:p>
          <a:p>
            <a:pPr marL="0" indent="0">
              <a:buNone/>
            </a:pPr>
            <a:r>
              <a:rPr lang="es-ES" sz="2000" dirty="0">
                <a:latin typeface="+mj-lt"/>
              </a:rPr>
              <a:t>Amplia red educativa: 131 centros de aprendizaje, 143 de formación continua, 18 escuelas de negocios, 16 de gestión y 9 de ingeniería.</a:t>
            </a:r>
          </a:p>
          <a:p>
            <a:pPr marL="0" indent="0">
              <a:buNone/>
            </a:pPr>
            <a:r>
              <a:rPr lang="es-ES" sz="2000" dirty="0">
                <a:latin typeface="+mj-lt"/>
              </a:rPr>
              <a:t>Demuestra la institucionalización y escala del compromiso de las cámaras con la formación.</a:t>
            </a:r>
            <a:endParaRPr lang="en-GB" sz="2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8254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a:xfrm>
            <a:off x="1440000" y="237600"/>
            <a:ext cx="10536100" cy="1022400"/>
          </a:xfrm>
        </p:spPr>
        <p:txBody>
          <a:bodyPr/>
          <a:lstStyle/>
          <a:p>
            <a:r>
              <a:rPr lang="es-ES" b="1"/>
              <a:t>Un proveedor de formación y servicios relacionados</a:t>
            </a:r>
            <a:endParaRPr lang="en-US" b="1"/>
          </a:p>
        </p:txBody>
      </p:sp>
      <p:sp>
        <p:nvSpPr>
          <p:cNvPr id="4" name="TextBox 3">
            <a:extLst>
              <a:ext uri="{FF2B5EF4-FFF2-40B4-BE49-F238E27FC236}">
                <a16:creationId xmlns:a16="http://schemas.microsoft.com/office/drawing/2014/main" id="{DB29F1CF-ED75-DB4E-E20A-96CE9E1835B2}"/>
              </a:ext>
            </a:extLst>
          </p:cNvPr>
          <p:cNvSpPr txBox="1"/>
          <p:nvPr/>
        </p:nvSpPr>
        <p:spPr>
          <a:xfrm>
            <a:off x="5027516" y="1983227"/>
            <a:ext cx="6289936" cy="4154984"/>
          </a:xfrm>
          <a:prstGeom prst="rect">
            <a:avLst/>
          </a:prstGeom>
          <a:noFill/>
        </p:spPr>
        <p:txBody>
          <a:bodyPr wrap="square">
            <a:spAutoFit/>
          </a:bodyPr>
          <a:lstStyle/>
          <a:p>
            <a:pPr marL="285750" indent="-285750">
              <a:buFont typeface="Arial" panose="020B0604020202020204" pitchFamily="34" charset="0"/>
              <a:buChar char="•"/>
            </a:pPr>
            <a:r>
              <a:rPr lang="es-ES" sz="2400" b="1" dirty="0">
                <a:latin typeface="+mj-lt"/>
              </a:rPr>
              <a:t>Tipo de Innovación</a:t>
            </a:r>
            <a:r>
              <a:rPr lang="es-ES" sz="2400" dirty="0">
                <a:latin typeface="+mj-lt"/>
              </a:rPr>
              <a:t>: Sistema de Calificación Modular Estandarizado para la mejora de cualificaciones.</a:t>
            </a:r>
          </a:p>
          <a:p>
            <a:pPr marL="285750" indent="-285750">
              <a:buFont typeface="Arial" panose="020B0604020202020204" pitchFamily="34" charset="0"/>
              <a:buChar char="•"/>
            </a:pPr>
            <a:r>
              <a:rPr lang="es-ES" sz="2400" b="1" dirty="0">
                <a:latin typeface="+mj-lt"/>
              </a:rPr>
              <a:t>El Rol de Cámaras: </a:t>
            </a:r>
            <a:r>
              <a:rPr lang="es-ES" sz="2400" dirty="0">
                <a:latin typeface="+mj-lt"/>
              </a:rPr>
              <a:t>Emiten certificados modulares de habilidades vocacionales.</a:t>
            </a:r>
          </a:p>
          <a:p>
            <a:pPr marL="285750" indent="-285750">
              <a:buFont typeface="Arial" panose="020B0604020202020204" pitchFamily="34" charset="0"/>
              <a:buChar char="•"/>
            </a:pPr>
            <a:r>
              <a:rPr lang="es-ES" sz="2400" b="1" dirty="0">
                <a:latin typeface="+mj-lt"/>
              </a:rPr>
              <a:t>Beneficio: </a:t>
            </a:r>
            <a:r>
              <a:rPr lang="es-ES" sz="2400" dirty="0">
                <a:latin typeface="+mj-lt"/>
              </a:rPr>
              <a:t>Permite adquirir habilidades incrementalmente, con evaluación y certificación.</a:t>
            </a:r>
          </a:p>
          <a:p>
            <a:pPr marL="285750" indent="-285750">
              <a:buFont typeface="Arial" panose="020B0604020202020204" pitchFamily="34" charset="0"/>
              <a:buChar char="•"/>
            </a:pPr>
            <a:r>
              <a:rPr lang="es-ES" sz="2400" b="1" dirty="0">
                <a:latin typeface="+mj-lt"/>
              </a:rPr>
              <a:t>Relevancia: </a:t>
            </a:r>
            <a:r>
              <a:rPr lang="es-ES" sz="2400" dirty="0">
                <a:latin typeface="+mj-lt"/>
              </a:rPr>
              <a:t>Vía flexible hacia cualificaciones completas, ideal para trabajadores informales/no certificados</a:t>
            </a:r>
            <a:endParaRPr lang="en-US" sz="2400" dirty="0">
              <a:latin typeface="+mj-lt"/>
            </a:endParaRPr>
          </a:p>
        </p:txBody>
      </p:sp>
      <p:sp>
        <p:nvSpPr>
          <p:cNvPr id="5" name="TextBox 4">
            <a:extLst>
              <a:ext uri="{FF2B5EF4-FFF2-40B4-BE49-F238E27FC236}">
                <a16:creationId xmlns:a16="http://schemas.microsoft.com/office/drawing/2014/main" id="{35FF7F9F-7D32-C273-5DDC-E6352C44D26F}"/>
              </a:ext>
            </a:extLst>
          </p:cNvPr>
          <p:cNvSpPr txBox="1"/>
          <p:nvPr/>
        </p:nvSpPr>
        <p:spPr>
          <a:xfrm>
            <a:off x="1135825" y="3133975"/>
            <a:ext cx="3305546" cy="2308324"/>
          </a:xfrm>
          <a:prstGeom prst="rect">
            <a:avLst/>
          </a:prstGeom>
          <a:noFill/>
        </p:spPr>
        <p:txBody>
          <a:bodyPr wrap="square" rtlCol="0">
            <a:spAutoFit/>
          </a:bodyPr>
          <a:lstStyle/>
          <a:p>
            <a:r>
              <a:rPr lang="es-ES" sz="2400" b="1" dirty="0">
                <a:solidFill>
                  <a:srgbClr val="002060"/>
                </a:solidFill>
                <a:latin typeface="+mj-lt"/>
              </a:rPr>
              <a:t>Calificación Parcial </a:t>
            </a:r>
            <a:r>
              <a:rPr lang="es-ES" sz="2400" dirty="0">
                <a:solidFill>
                  <a:srgbClr val="002060"/>
                </a:solidFill>
                <a:latin typeface="+mj-lt"/>
              </a:rPr>
              <a:t>en Alemania y su Potencial en Países como Colombia </a:t>
            </a:r>
            <a:br>
              <a:rPr lang="en-GB" sz="2400" dirty="0">
                <a:solidFill>
                  <a:srgbClr val="002060"/>
                </a:solidFill>
                <a:latin typeface="+mj-lt"/>
              </a:rPr>
            </a:br>
            <a:br>
              <a:rPr lang="en-GB" sz="2400" dirty="0">
                <a:solidFill>
                  <a:srgbClr val="002060"/>
                </a:solidFill>
                <a:latin typeface="+mj-lt"/>
              </a:rPr>
            </a:br>
            <a:endParaRPr lang="en-US" sz="2400" dirty="0">
              <a:solidFill>
                <a:srgbClr val="002060"/>
              </a:solidFill>
              <a:latin typeface="+mj-lt"/>
            </a:endParaRPr>
          </a:p>
        </p:txBody>
      </p:sp>
      <p:pic>
        <p:nvPicPr>
          <p:cNvPr id="6" name="Graphic 5" descr="Pin outline">
            <a:extLst>
              <a:ext uri="{FF2B5EF4-FFF2-40B4-BE49-F238E27FC236}">
                <a16:creationId xmlns:a16="http://schemas.microsoft.com/office/drawing/2014/main" id="{DF286692-C8DD-64B3-BFAB-C218F63512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8553">
            <a:off x="401459" y="1573669"/>
            <a:ext cx="1144352" cy="1144352"/>
          </a:xfrm>
          <a:prstGeom prst="rect">
            <a:avLst/>
          </a:prstGeom>
        </p:spPr>
      </p:pic>
      <p:sp>
        <p:nvSpPr>
          <p:cNvPr id="9" name="TextBox 8">
            <a:extLst>
              <a:ext uri="{FF2B5EF4-FFF2-40B4-BE49-F238E27FC236}">
                <a16:creationId xmlns:a16="http://schemas.microsoft.com/office/drawing/2014/main" id="{8281B317-DD4E-266D-FCDD-79C7AF138D7A}"/>
              </a:ext>
            </a:extLst>
          </p:cNvPr>
          <p:cNvSpPr txBox="1"/>
          <p:nvPr/>
        </p:nvSpPr>
        <p:spPr>
          <a:xfrm>
            <a:off x="1410025" y="1958282"/>
            <a:ext cx="3401591" cy="523220"/>
          </a:xfrm>
          <a:prstGeom prst="rect">
            <a:avLst/>
          </a:prstGeom>
          <a:noFill/>
        </p:spPr>
        <p:txBody>
          <a:bodyPr wrap="square">
            <a:spAutoFit/>
          </a:bodyPr>
          <a:lstStyle/>
          <a:p>
            <a:r>
              <a:rPr lang="en-GB" sz="2800" b="1" i="1" dirty="0">
                <a:solidFill>
                  <a:srgbClr val="FFC000"/>
                </a:solidFill>
                <a:latin typeface="+mj-lt"/>
              </a:rPr>
              <a:t>Ideas </a:t>
            </a:r>
            <a:r>
              <a:rPr lang="en-GB" sz="2800" b="1" i="1" dirty="0" err="1">
                <a:solidFill>
                  <a:srgbClr val="FFC000"/>
                </a:solidFill>
                <a:latin typeface="+mj-lt"/>
              </a:rPr>
              <a:t>Inspiradoras</a:t>
            </a:r>
            <a:endParaRPr lang="en-US" sz="2800" dirty="0"/>
          </a:p>
        </p:txBody>
      </p:sp>
      <p:sp>
        <p:nvSpPr>
          <p:cNvPr id="10" name="Rectangle 9">
            <a:extLst>
              <a:ext uri="{FF2B5EF4-FFF2-40B4-BE49-F238E27FC236}">
                <a16:creationId xmlns:a16="http://schemas.microsoft.com/office/drawing/2014/main" id="{18CCD50C-07C5-B841-D6C4-17E2F1E407F7}"/>
              </a:ext>
            </a:extLst>
          </p:cNvPr>
          <p:cNvSpPr/>
          <p:nvPr/>
        </p:nvSpPr>
        <p:spPr>
          <a:xfrm>
            <a:off x="1090448" y="2919671"/>
            <a:ext cx="3221023" cy="217714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55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a:xfrm>
            <a:off x="1440000" y="237600"/>
            <a:ext cx="10536100" cy="1022400"/>
          </a:xfrm>
        </p:spPr>
        <p:txBody>
          <a:bodyPr/>
          <a:lstStyle/>
          <a:p>
            <a:r>
              <a:rPr lang="es-ES" b="1" dirty="0"/>
              <a:t>Donde las cámaras están bien posicionadas para contribuir</a:t>
            </a:r>
            <a:endParaRPr lang="en-US" b="1" dirty="0"/>
          </a:p>
        </p:txBody>
      </p:sp>
      <p:pic>
        <p:nvPicPr>
          <p:cNvPr id="5" name="Graphic 4" descr="Compass outline">
            <a:extLst>
              <a:ext uri="{FF2B5EF4-FFF2-40B4-BE49-F238E27FC236}">
                <a16:creationId xmlns:a16="http://schemas.microsoft.com/office/drawing/2014/main" id="{F77A2DA7-822B-8770-02F7-BE4EE37E0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2365" y="1408531"/>
            <a:ext cx="1269562" cy="1269562"/>
          </a:xfrm>
          <a:prstGeom prst="rect">
            <a:avLst/>
          </a:prstGeom>
        </p:spPr>
      </p:pic>
      <p:pic>
        <p:nvPicPr>
          <p:cNvPr id="6" name="Graphic 5" descr="Cycle with people outline">
            <a:extLst>
              <a:ext uri="{FF2B5EF4-FFF2-40B4-BE49-F238E27FC236}">
                <a16:creationId xmlns:a16="http://schemas.microsoft.com/office/drawing/2014/main" id="{38EE8ACC-40D3-F602-11BF-ECAF22004C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1239" y="1368572"/>
            <a:ext cx="1309521" cy="1309521"/>
          </a:xfrm>
          <a:prstGeom prst="rect">
            <a:avLst/>
          </a:prstGeom>
        </p:spPr>
      </p:pic>
      <p:pic>
        <p:nvPicPr>
          <p:cNvPr id="7" name="Graphic 6" descr="Box outline">
            <a:extLst>
              <a:ext uri="{FF2B5EF4-FFF2-40B4-BE49-F238E27FC236}">
                <a16:creationId xmlns:a16="http://schemas.microsoft.com/office/drawing/2014/main" id="{544062BB-8D6F-43CF-1111-ED35C5B430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88677" y="1543988"/>
            <a:ext cx="1134105" cy="1134105"/>
          </a:xfrm>
          <a:prstGeom prst="rect">
            <a:avLst/>
          </a:prstGeom>
        </p:spPr>
      </p:pic>
      <p:cxnSp>
        <p:nvCxnSpPr>
          <p:cNvPr id="13" name="Straight Connector 12">
            <a:extLst>
              <a:ext uri="{FF2B5EF4-FFF2-40B4-BE49-F238E27FC236}">
                <a16:creationId xmlns:a16="http://schemas.microsoft.com/office/drawing/2014/main" id="{3DDF6E26-8555-2DDD-B6E2-816E57CE9188}"/>
              </a:ext>
            </a:extLst>
          </p:cNvPr>
          <p:cNvCxnSpPr/>
          <p:nvPr/>
        </p:nvCxnSpPr>
        <p:spPr>
          <a:xfrm>
            <a:off x="1725976" y="2693777"/>
            <a:ext cx="885756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703A494F-1172-3C4B-2B83-1602AB61A2BF}"/>
              </a:ext>
            </a:extLst>
          </p:cNvPr>
          <p:cNvSpPr/>
          <p:nvPr/>
        </p:nvSpPr>
        <p:spPr>
          <a:xfrm>
            <a:off x="3035498" y="2716137"/>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438A4E0-6943-F778-1458-9DFFCB31B278}"/>
              </a:ext>
            </a:extLst>
          </p:cNvPr>
          <p:cNvSpPr/>
          <p:nvPr/>
        </p:nvSpPr>
        <p:spPr>
          <a:xfrm>
            <a:off x="4839204" y="2716137"/>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582CA74F-E35B-F5E3-B488-A09A4E598DE6}"/>
              </a:ext>
            </a:extLst>
          </p:cNvPr>
          <p:cNvSpPr/>
          <p:nvPr/>
        </p:nvSpPr>
        <p:spPr>
          <a:xfrm>
            <a:off x="5692049" y="2693777"/>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24F5DAF-8508-714B-2AD8-D481143D7701}"/>
              </a:ext>
            </a:extLst>
          </p:cNvPr>
          <p:cNvSpPr/>
          <p:nvPr/>
        </p:nvSpPr>
        <p:spPr>
          <a:xfrm>
            <a:off x="6501700" y="2693777"/>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AF42799D-D24B-3202-7929-EE11B05C5602}"/>
              </a:ext>
            </a:extLst>
          </p:cNvPr>
          <p:cNvSpPr/>
          <p:nvPr/>
        </p:nvSpPr>
        <p:spPr>
          <a:xfrm>
            <a:off x="7255175" y="2709462"/>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1763ADD0-1B55-4363-AF0D-A5A8EF6C6D29}"/>
              </a:ext>
            </a:extLst>
          </p:cNvPr>
          <p:cNvSpPr/>
          <p:nvPr/>
        </p:nvSpPr>
        <p:spPr>
          <a:xfrm>
            <a:off x="8079911" y="2709462"/>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E71CB8A-D35D-D02C-359B-C370C8D12186}"/>
              </a:ext>
            </a:extLst>
          </p:cNvPr>
          <p:cNvSpPr/>
          <p:nvPr/>
        </p:nvSpPr>
        <p:spPr>
          <a:xfrm>
            <a:off x="3888343" y="2716137"/>
            <a:ext cx="462708" cy="319489"/>
          </a:xfrm>
          <a:prstGeom prst="downArrow">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E0F22E9-2812-8C1F-0479-0370C66A99FA}"/>
              </a:ext>
            </a:extLst>
          </p:cNvPr>
          <p:cNvSpPr txBox="1"/>
          <p:nvPr/>
        </p:nvSpPr>
        <p:spPr>
          <a:xfrm>
            <a:off x="98386" y="3204032"/>
            <a:ext cx="4094691" cy="3139321"/>
          </a:xfrm>
          <a:prstGeom prst="rect">
            <a:avLst/>
          </a:prstGeom>
          <a:noFill/>
        </p:spPr>
        <p:txBody>
          <a:bodyPr wrap="square" rtlCol="0">
            <a:spAutoFit/>
          </a:bodyPr>
          <a:lstStyle/>
          <a:p>
            <a:r>
              <a:rPr lang="es-ES" b="1" dirty="0">
                <a:solidFill>
                  <a:srgbClr val="002060"/>
                </a:solidFill>
                <a:latin typeface="+mj-lt"/>
              </a:rPr>
              <a:t>GESTIÓN DE FORMACIÓN</a:t>
            </a:r>
          </a:p>
          <a:p>
            <a:r>
              <a:rPr lang="es-ES" dirty="0">
                <a:solidFill>
                  <a:srgbClr val="002060"/>
                </a:solidFill>
                <a:latin typeface="+mj-lt"/>
              </a:rPr>
              <a:t>Formación de temas “</a:t>
            </a:r>
            <a:r>
              <a:rPr lang="es-ES" dirty="0" err="1">
                <a:solidFill>
                  <a:srgbClr val="002060"/>
                </a:solidFill>
                <a:latin typeface="+mj-lt"/>
              </a:rPr>
              <a:t>management</a:t>
            </a:r>
            <a:r>
              <a:rPr lang="es-ES" dirty="0">
                <a:solidFill>
                  <a:srgbClr val="002060"/>
                </a:solidFill>
                <a:latin typeface="+mj-lt"/>
              </a:rPr>
              <a:t>”– ej. Recursos humanos, exportaciones</a:t>
            </a:r>
          </a:p>
          <a:p>
            <a:r>
              <a:rPr lang="es-ES" dirty="0">
                <a:solidFill>
                  <a:srgbClr val="002060"/>
                </a:solidFill>
                <a:latin typeface="+mj-lt"/>
              </a:rPr>
              <a:t>Formación para emprendedores y pymes</a:t>
            </a:r>
          </a:p>
          <a:p>
            <a:r>
              <a:rPr lang="es-ES" dirty="0">
                <a:solidFill>
                  <a:srgbClr val="002060"/>
                </a:solidFill>
                <a:latin typeface="+mj-lt"/>
              </a:rPr>
              <a:t>Formación de formadores</a:t>
            </a:r>
          </a:p>
          <a:p>
            <a:endParaRPr lang="es-ES" dirty="0">
              <a:solidFill>
                <a:srgbClr val="002060"/>
              </a:solidFill>
              <a:latin typeface="+mj-lt"/>
            </a:endParaRPr>
          </a:p>
          <a:p>
            <a:r>
              <a:rPr lang="es-ES" b="1" dirty="0">
                <a:solidFill>
                  <a:srgbClr val="002060"/>
                </a:solidFill>
                <a:latin typeface="+mj-lt"/>
              </a:rPr>
              <a:t>Bélgica</a:t>
            </a:r>
            <a:r>
              <a:rPr lang="es-ES" dirty="0">
                <a:solidFill>
                  <a:srgbClr val="002060"/>
                </a:solidFill>
                <a:latin typeface="+mj-lt"/>
              </a:rPr>
              <a:t>: Red de aprendizaje PLATO para emprendedores</a:t>
            </a:r>
          </a:p>
          <a:p>
            <a:r>
              <a:rPr lang="es-ES" b="1" dirty="0">
                <a:solidFill>
                  <a:srgbClr val="002060"/>
                </a:solidFill>
                <a:latin typeface="+mj-lt"/>
              </a:rPr>
              <a:t>Polonia</a:t>
            </a:r>
            <a:r>
              <a:rPr lang="es-ES" dirty="0">
                <a:solidFill>
                  <a:srgbClr val="002060"/>
                </a:solidFill>
                <a:latin typeface="+mj-lt"/>
              </a:rPr>
              <a:t>: Academia de Gestores de PYMES</a:t>
            </a:r>
            <a:endParaRPr lang="en-US" dirty="0">
              <a:solidFill>
                <a:srgbClr val="002060"/>
              </a:solidFill>
              <a:latin typeface="+mj-lt"/>
            </a:endParaRPr>
          </a:p>
        </p:txBody>
      </p:sp>
      <p:sp>
        <p:nvSpPr>
          <p:cNvPr id="24" name="TextBox 23">
            <a:extLst>
              <a:ext uri="{FF2B5EF4-FFF2-40B4-BE49-F238E27FC236}">
                <a16:creationId xmlns:a16="http://schemas.microsoft.com/office/drawing/2014/main" id="{AAF9A679-63C7-C615-74E8-F21D2655104A}"/>
              </a:ext>
            </a:extLst>
          </p:cNvPr>
          <p:cNvSpPr txBox="1"/>
          <p:nvPr/>
        </p:nvSpPr>
        <p:spPr>
          <a:xfrm>
            <a:off x="4193077" y="3232147"/>
            <a:ext cx="3923360" cy="3139321"/>
          </a:xfrm>
          <a:prstGeom prst="rect">
            <a:avLst/>
          </a:prstGeom>
          <a:noFill/>
        </p:spPr>
        <p:txBody>
          <a:bodyPr wrap="square" rtlCol="0">
            <a:spAutoFit/>
          </a:bodyPr>
          <a:lstStyle/>
          <a:p>
            <a:r>
              <a:rPr lang="es-ES" b="1" dirty="0">
                <a:solidFill>
                  <a:srgbClr val="002060"/>
                </a:solidFill>
                <a:latin typeface="+mj-lt"/>
              </a:rPr>
              <a:t>APRENDICES ADULTOS</a:t>
            </a:r>
            <a:endParaRPr lang="es-ES" dirty="0">
              <a:solidFill>
                <a:srgbClr val="002060"/>
              </a:solidFill>
              <a:latin typeface="+mj-lt"/>
            </a:endParaRPr>
          </a:p>
          <a:p>
            <a:r>
              <a:rPr lang="es-ES" dirty="0">
                <a:solidFill>
                  <a:srgbClr val="002060"/>
                </a:solidFill>
                <a:latin typeface="+mj-lt"/>
              </a:rPr>
              <a:t>Formación en el puesto de trabajo</a:t>
            </a:r>
          </a:p>
          <a:p>
            <a:r>
              <a:rPr lang="es-ES" dirty="0">
                <a:solidFill>
                  <a:srgbClr val="002060"/>
                </a:solidFill>
                <a:latin typeface="+mj-lt"/>
              </a:rPr>
              <a:t>Desarrollo de habilidades básicas para personas que buscan empleo</a:t>
            </a:r>
          </a:p>
          <a:p>
            <a:r>
              <a:rPr lang="es-ES" dirty="0">
                <a:solidFill>
                  <a:srgbClr val="002060"/>
                </a:solidFill>
                <a:latin typeface="+mj-lt"/>
              </a:rPr>
              <a:t>Formación dirigida a colectivos específicos (por ejemplo migrantes)</a:t>
            </a:r>
          </a:p>
          <a:p>
            <a:r>
              <a:rPr lang="es-ES" dirty="0">
                <a:solidFill>
                  <a:srgbClr val="002060"/>
                </a:solidFill>
                <a:latin typeface="+mj-lt"/>
              </a:rPr>
              <a:t>Capacitación específica por sector u ocupación</a:t>
            </a:r>
          </a:p>
          <a:p>
            <a:endParaRPr lang="es-ES" dirty="0">
              <a:solidFill>
                <a:srgbClr val="002060"/>
              </a:solidFill>
              <a:latin typeface="+mj-lt"/>
            </a:endParaRPr>
          </a:p>
          <a:p>
            <a:r>
              <a:rPr lang="es-ES" dirty="0">
                <a:solidFill>
                  <a:srgbClr val="002060"/>
                </a:solidFill>
                <a:latin typeface="+mj-lt"/>
              </a:rPr>
              <a:t>Integración de personas refugiadas en </a:t>
            </a:r>
            <a:r>
              <a:rPr lang="es-ES" b="1" dirty="0">
                <a:solidFill>
                  <a:srgbClr val="002060"/>
                </a:solidFill>
                <a:latin typeface="+mj-lt"/>
              </a:rPr>
              <a:t>Noruega</a:t>
            </a:r>
          </a:p>
        </p:txBody>
      </p:sp>
      <p:sp>
        <p:nvSpPr>
          <p:cNvPr id="25" name="TextBox 24">
            <a:extLst>
              <a:ext uri="{FF2B5EF4-FFF2-40B4-BE49-F238E27FC236}">
                <a16:creationId xmlns:a16="http://schemas.microsoft.com/office/drawing/2014/main" id="{E865D27B-A74E-AE1B-C21D-E8DCEFC859CF}"/>
              </a:ext>
            </a:extLst>
          </p:cNvPr>
          <p:cNvSpPr txBox="1"/>
          <p:nvPr/>
        </p:nvSpPr>
        <p:spPr>
          <a:xfrm>
            <a:off x="8176025" y="3204032"/>
            <a:ext cx="3917589" cy="3139321"/>
          </a:xfrm>
          <a:prstGeom prst="rect">
            <a:avLst/>
          </a:prstGeom>
          <a:noFill/>
        </p:spPr>
        <p:txBody>
          <a:bodyPr wrap="square" rtlCol="0">
            <a:spAutoFit/>
          </a:bodyPr>
          <a:lstStyle/>
          <a:p>
            <a:r>
              <a:rPr lang="es-ES" b="1" dirty="0">
                <a:solidFill>
                  <a:srgbClr val="002060"/>
                </a:solidFill>
                <a:latin typeface="+mj-lt"/>
              </a:rPr>
              <a:t>JÓVENES / NUEVOS ENTRANTES AL MERCADO LABORAL</a:t>
            </a:r>
            <a:br>
              <a:rPr lang="es-ES" dirty="0">
                <a:solidFill>
                  <a:srgbClr val="002060"/>
                </a:solidFill>
                <a:latin typeface="+mj-lt"/>
              </a:rPr>
            </a:br>
            <a:r>
              <a:rPr lang="es-ES" dirty="0">
                <a:solidFill>
                  <a:srgbClr val="002060"/>
                </a:solidFill>
                <a:latin typeface="+mj-lt"/>
              </a:rPr>
              <a:t>Programas de aprendizaje / formación profesional dual postsecundaria</a:t>
            </a:r>
            <a:br>
              <a:rPr lang="es-ES" dirty="0">
                <a:solidFill>
                  <a:srgbClr val="002060"/>
                </a:solidFill>
                <a:latin typeface="+mj-lt"/>
              </a:rPr>
            </a:br>
            <a:r>
              <a:rPr lang="es-ES" dirty="0">
                <a:solidFill>
                  <a:srgbClr val="002060"/>
                </a:solidFill>
                <a:latin typeface="+mj-lt"/>
              </a:rPr>
              <a:t>Educación técnica y profesional a nivel secundario</a:t>
            </a:r>
            <a:br>
              <a:rPr lang="es-ES" dirty="0">
                <a:solidFill>
                  <a:srgbClr val="002060"/>
                </a:solidFill>
                <a:latin typeface="+mj-lt"/>
              </a:rPr>
            </a:br>
            <a:r>
              <a:rPr lang="es-ES" dirty="0">
                <a:solidFill>
                  <a:srgbClr val="002060"/>
                </a:solidFill>
                <a:latin typeface="+mj-lt"/>
              </a:rPr>
              <a:t>Institutos politécnicos</a:t>
            </a:r>
          </a:p>
          <a:p>
            <a:endParaRPr lang="es-ES" dirty="0">
              <a:solidFill>
                <a:srgbClr val="002060"/>
              </a:solidFill>
              <a:latin typeface="+mj-lt"/>
            </a:endParaRPr>
          </a:p>
          <a:p>
            <a:r>
              <a:rPr lang="es-ES" b="1" dirty="0">
                <a:solidFill>
                  <a:srgbClr val="002060"/>
                </a:solidFill>
                <a:latin typeface="+mj-lt"/>
              </a:rPr>
              <a:t>España: </a:t>
            </a:r>
            <a:r>
              <a:rPr lang="es-ES" dirty="0">
                <a:solidFill>
                  <a:srgbClr val="002060"/>
                </a:solidFill>
                <a:latin typeface="+mj-lt"/>
              </a:rPr>
              <a:t>Garantía Juvenil</a:t>
            </a:r>
            <a:br>
              <a:rPr lang="es-ES" dirty="0">
                <a:solidFill>
                  <a:srgbClr val="002060"/>
                </a:solidFill>
                <a:latin typeface="+mj-lt"/>
              </a:rPr>
            </a:br>
            <a:r>
              <a:rPr lang="es-ES" b="1" dirty="0">
                <a:solidFill>
                  <a:srgbClr val="002060"/>
                </a:solidFill>
                <a:latin typeface="+mj-lt"/>
              </a:rPr>
              <a:t>Turquía</a:t>
            </a:r>
            <a:r>
              <a:rPr lang="es-ES" dirty="0">
                <a:solidFill>
                  <a:srgbClr val="002060"/>
                </a:solidFill>
                <a:latin typeface="+mj-lt"/>
              </a:rPr>
              <a:t>: Mi profesión, mi futuro</a:t>
            </a:r>
          </a:p>
        </p:txBody>
      </p:sp>
    </p:spTree>
    <p:extLst>
      <p:ext uri="{BB962C8B-B14F-4D97-AF65-F5344CB8AC3E}">
        <p14:creationId xmlns:p14="http://schemas.microsoft.com/office/powerpoint/2010/main" val="219773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a:xfrm>
            <a:off x="1440000" y="237600"/>
            <a:ext cx="10536100" cy="1022400"/>
          </a:xfrm>
        </p:spPr>
        <p:txBody>
          <a:bodyPr/>
          <a:lstStyle/>
          <a:p>
            <a:r>
              <a:rPr lang="es-ES" b="1" dirty="0"/>
              <a:t>Pero hay oportunidades para que las cámaras contribuyan aún más a estas estrategias…</a:t>
            </a:r>
            <a:endParaRPr lang="en-US" b="1" dirty="0"/>
          </a:p>
        </p:txBody>
      </p:sp>
      <p:sp>
        <p:nvSpPr>
          <p:cNvPr id="7" name="TextBox 6">
            <a:extLst>
              <a:ext uri="{FF2B5EF4-FFF2-40B4-BE49-F238E27FC236}">
                <a16:creationId xmlns:a16="http://schemas.microsoft.com/office/drawing/2014/main" id="{EAF563BD-C91D-2F0B-397F-2F8D62E19BE1}"/>
              </a:ext>
            </a:extLst>
          </p:cNvPr>
          <p:cNvSpPr txBox="1"/>
          <p:nvPr/>
        </p:nvSpPr>
        <p:spPr>
          <a:xfrm>
            <a:off x="1440000" y="1708140"/>
            <a:ext cx="9947468" cy="5016758"/>
          </a:xfrm>
          <a:prstGeom prst="rect">
            <a:avLst/>
          </a:prstGeom>
          <a:noFill/>
        </p:spPr>
        <p:txBody>
          <a:bodyPr wrap="square">
            <a:spAutoFit/>
          </a:bodyPr>
          <a:lstStyle/>
          <a:p>
            <a:r>
              <a:rPr lang="es-ES" sz="2000" b="1" dirty="0">
                <a:solidFill>
                  <a:srgbClr val="002060"/>
                </a:solidFill>
                <a:latin typeface="+mj-lt"/>
              </a:rPr>
              <a:t>Ayudando a las PYMES a afrontar las transiciones:</a:t>
            </a:r>
            <a:r>
              <a:rPr lang="es-ES" sz="2000" dirty="0">
                <a:solidFill>
                  <a:srgbClr val="002060"/>
                </a:solidFill>
                <a:latin typeface="+mj-lt"/>
              </a:rPr>
              <a:t> Asistir a las pequeñas y medianas empresas (PYMES) en su adaptación a las transiciones digital y verde, facilitando el acceso a habilidades y formación relevantes, y incluso prestándoles servicios directamente</a:t>
            </a:r>
          </a:p>
          <a:p>
            <a:endParaRPr lang="es-ES" sz="2000" dirty="0">
              <a:solidFill>
                <a:srgbClr val="002060"/>
              </a:solidFill>
              <a:latin typeface="+mj-lt"/>
            </a:endParaRPr>
          </a:p>
          <a:p>
            <a:r>
              <a:rPr lang="es-ES" sz="2000" b="1" dirty="0">
                <a:solidFill>
                  <a:srgbClr val="002060"/>
                </a:solidFill>
                <a:latin typeface="+mj-lt"/>
              </a:rPr>
              <a:t>Integrando Políticas de Habilidades y Desarrollo Económico:</a:t>
            </a:r>
            <a:r>
              <a:rPr lang="es-ES" sz="2000" dirty="0">
                <a:solidFill>
                  <a:srgbClr val="002060"/>
                </a:solidFill>
                <a:latin typeface="+mj-lt"/>
              </a:rPr>
              <a:t> Fortalecer los vínculos entre las políticas locales de habilidades y las estrategias más amplias de desarrollo económico para asegurar la alineación y maximizar el impacto</a:t>
            </a:r>
          </a:p>
          <a:p>
            <a:endParaRPr lang="es-ES" sz="2000" dirty="0">
              <a:solidFill>
                <a:srgbClr val="002060"/>
              </a:solidFill>
              <a:latin typeface="+mj-lt"/>
            </a:endParaRPr>
          </a:p>
          <a:p>
            <a:r>
              <a:rPr lang="es-ES" sz="2000" b="1" dirty="0">
                <a:solidFill>
                  <a:srgbClr val="002060"/>
                </a:solidFill>
                <a:latin typeface="+mj-lt"/>
              </a:rPr>
              <a:t>Expandiendo el Aprendizaje en el Lugar de Trabajo:</a:t>
            </a:r>
            <a:r>
              <a:rPr lang="es-ES" sz="2000" dirty="0">
                <a:solidFill>
                  <a:srgbClr val="002060"/>
                </a:solidFill>
                <a:latin typeface="+mj-lt"/>
              </a:rPr>
              <a:t> Promover y expandir las oportunidades de aprendizaje directamente dentro del entorno laboral, beneficiando tanto a los nuevos profesionales como a aquellos a mitad de carrera</a:t>
            </a:r>
          </a:p>
          <a:p>
            <a:endParaRPr lang="es-ES" sz="2000" dirty="0">
              <a:solidFill>
                <a:srgbClr val="002060"/>
              </a:solidFill>
              <a:latin typeface="+mj-lt"/>
            </a:endParaRPr>
          </a:p>
          <a:p>
            <a:r>
              <a:rPr lang="es-ES" sz="2000" b="1" dirty="0">
                <a:solidFill>
                  <a:srgbClr val="002060"/>
                </a:solidFill>
                <a:latin typeface="+mj-lt"/>
              </a:rPr>
              <a:t>Fomentando Prácticas de Contratación Inclusivas:</a:t>
            </a:r>
            <a:r>
              <a:rPr lang="es-ES" sz="2000" dirty="0">
                <a:solidFill>
                  <a:srgbClr val="002060"/>
                </a:solidFill>
                <a:latin typeface="+mj-lt"/>
              </a:rPr>
              <a:t> Colaborar con los empleadores para fomentar enfoques de contratación basados en habilidades, aumentando así las oportunidades para grupos subrepresentados como populaciones migrantes.</a:t>
            </a:r>
          </a:p>
        </p:txBody>
      </p:sp>
      <p:pic>
        <p:nvPicPr>
          <p:cNvPr id="3" name="Graphic 2" descr="Pin outline">
            <a:extLst>
              <a:ext uri="{FF2B5EF4-FFF2-40B4-BE49-F238E27FC236}">
                <a16:creationId xmlns:a16="http://schemas.microsoft.com/office/drawing/2014/main" id="{7265F28D-7664-8E8A-51D5-074783C33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8553">
            <a:off x="856677" y="1760285"/>
            <a:ext cx="631475" cy="631475"/>
          </a:xfrm>
          <a:prstGeom prst="rect">
            <a:avLst/>
          </a:prstGeom>
        </p:spPr>
      </p:pic>
      <p:pic>
        <p:nvPicPr>
          <p:cNvPr id="5" name="Graphic 4" descr="Pin outline">
            <a:extLst>
              <a:ext uri="{FF2B5EF4-FFF2-40B4-BE49-F238E27FC236}">
                <a16:creationId xmlns:a16="http://schemas.microsoft.com/office/drawing/2014/main" id="{06302F42-0583-6124-54DD-CFE4324E89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8553">
            <a:off x="945993" y="4190975"/>
            <a:ext cx="631475" cy="631475"/>
          </a:xfrm>
          <a:prstGeom prst="rect">
            <a:avLst/>
          </a:prstGeom>
        </p:spPr>
      </p:pic>
      <p:pic>
        <p:nvPicPr>
          <p:cNvPr id="8" name="Graphic 7" descr="Pin outline">
            <a:extLst>
              <a:ext uri="{FF2B5EF4-FFF2-40B4-BE49-F238E27FC236}">
                <a16:creationId xmlns:a16="http://schemas.microsoft.com/office/drawing/2014/main" id="{F231E227-0F9C-D785-D491-26293F3CD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8553">
            <a:off x="860692" y="2954202"/>
            <a:ext cx="631475" cy="631475"/>
          </a:xfrm>
          <a:prstGeom prst="rect">
            <a:avLst/>
          </a:prstGeom>
        </p:spPr>
      </p:pic>
      <p:pic>
        <p:nvPicPr>
          <p:cNvPr id="9" name="Graphic 8" descr="Pin outline">
            <a:extLst>
              <a:ext uri="{FF2B5EF4-FFF2-40B4-BE49-F238E27FC236}">
                <a16:creationId xmlns:a16="http://schemas.microsoft.com/office/drawing/2014/main" id="{179F9B2D-6F59-7195-4B50-DE4BA1FF40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28553">
            <a:off x="882728" y="5427749"/>
            <a:ext cx="631475" cy="631475"/>
          </a:xfrm>
          <a:prstGeom prst="rect">
            <a:avLst/>
          </a:prstGeom>
        </p:spPr>
      </p:pic>
    </p:spTree>
    <p:extLst>
      <p:ext uri="{BB962C8B-B14F-4D97-AF65-F5344CB8AC3E}">
        <p14:creationId xmlns:p14="http://schemas.microsoft.com/office/powerpoint/2010/main" val="33268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AA06C-F1CD-DBA9-70D7-F5C363403AE9}"/>
              </a:ext>
            </a:extLst>
          </p:cNvPr>
          <p:cNvSpPr>
            <a:spLocks noGrp="1"/>
          </p:cNvSpPr>
          <p:nvPr>
            <p:ph idx="1"/>
          </p:nvPr>
        </p:nvSpPr>
        <p:spPr>
          <a:xfrm>
            <a:off x="616800" y="2095200"/>
            <a:ext cx="10958400" cy="4525200"/>
          </a:xfrm>
        </p:spPr>
        <p:txBody>
          <a:bodyPr>
            <a:normAutofit/>
          </a:bodyPr>
          <a:lstStyle/>
          <a:p>
            <a:r>
              <a:rPr lang="es-ES" dirty="0">
                <a:latin typeface="+mj-lt"/>
              </a:rPr>
              <a:t>¿Cuáles son </a:t>
            </a:r>
            <a:r>
              <a:rPr lang="es-ES" b="1" dirty="0">
                <a:solidFill>
                  <a:srgbClr val="002060"/>
                </a:solidFill>
                <a:latin typeface="+mj-lt"/>
              </a:rPr>
              <a:t>las prioridades y los retos </a:t>
            </a:r>
            <a:r>
              <a:rPr lang="es-ES" dirty="0">
                <a:latin typeface="+mj-lt"/>
              </a:rPr>
              <a:t>que enfrenta su comunidad empresarial?</a:t>
            </a:r>
          </a:p>
          <a:p>
            <a:r>
              <a:rPr lang="es-ES" dirty="0">
                <a:latin typeface="+mj-lt"/>
              </a:rPr>
              <a:t>¿Qué actividades relacionadas con habilidades están </a:t>
            </a:r>
            <a:r>
              <a:rPr lang="es-ES" b="1" dirty="0">
                <a:solidFill>
                  <a:srgbClr val="002060"/>
                </a:solidFill>
                <a:latin typeface="+mj-lt"/>
              </a:rPr>
              <a:t>llevando a cabo </a:t>
            </a:r>
            <a:r>
              <a:rPr lang="es-ES" dirty="0">
                <a:latin typeface="+mj-lt"/>
              </a:rPr>
              <a:t>o en las que </a:t>
            </a:r>
            <a:r>
              <a:rPr lang="es-ES" b="1" dirty="0">
                <a:solidFill>
                  <a:srgbClr val="002060"/>
                </a:solidFill>
                <a:latin typeface="+mj-lt"/>
              </a:rPr>
              <a:t>están participando</a:t>
            </a:r>
            <a:r>
              <a:rPr lang="es-ES" dirty="0">
                <a:latin typeface="+mj-lt"/>
              </a:rPr>
              <a:t>?</a:t>
            </a:r>
          </a:p>
          <a:p>
            <a:r>
              <a:rPr lang="es-ES" dirty="0">
                <a:latin typeface="+mj-lt"/>
              </a:rPr>
              <a:t>¿</a:t>
            </a:r>
            <a:r>
              <a:rPr lang="es-ES" b="1" dirty="0">
                <a:solidFill>
                  <a:srgbClr val="002060"/>
                </a:solidFill>
                <a:latin typeface="+mj-lt"/>
              </a:rPr>
              <a:t>Qué mejores prácticas han identificado </a:t>
            </a:r>
            <a:r>
              <a:rPr lang="es-ES" dirty="0">
                <a:latin typeface="+mj-lt"/>
              </a:rPr>
              <a:t>en sus propios contextos que la OCDE podría compartir internacionalmente?</a:t>
            </a:r>
          </a:p>
        </p:txBody>
      </p:sp>
      <p:sp>
        <p:nvSpPr>
          <p:cNvPr id="3" name="Title 2">
            <a:extLst>
              <a:ext uri="{FF2B5EF4-FFF2-40B4-BE49-F238E27FC236}">
                <a16:creationId xmlns:a16="http://schemas.microsoft.com/office/drawing/2014/main" id="{AF315A7A-4962-B657-7E3F-221641FA54A2}"/>
              </a:ext>
            </a:extLst>
          </p:cNvPr>
          <p:cNvSpPr>
            <a:spLocks noGrp="1"/>
          </p:cNvSpPr>
          <p:nvPr>
            <p:ph type="title"/>
          </p:nvPr>
        </p:nvSpPr>
        <p:spPr/>
        <p:txBody>
          <a:bodyPr/>
          <a:lstStyle/>
          <a:p>
            <a:r>
              <a:rPr lang="en-GB" b="1" dirty="0"/>
              <a:t>De </a:t>
            </a:r>
            <a:r>
              <a:rPr lang="en-GB" b="1" dirty="0" err="1"/>
              <a:t>cara</a:t>
            </a:r>
            <a:r>
              <a:rPr lang="en-GB" b="1" dirty="0"/>
              <a:t> al </a:t>
            </a:r>
            <a:r>
              <a:rPr lang="en-GB" b="1" dirty="0" err="1"/>
              <a:t>futuro</a:t>
            </a:r>
            <a:endParaRPr lang="en-US" b="1" dirty="0"/>
          </a:p>
        </p:txBody>
      </p:sp>
    </p:spTree>
    <p:extLst>
      <p:ext uri="{BB962C8B-B14F-4D97-AF65-F5344CB8AC3E}">
        <p14:creationId xmlns:p14="http://schemas.microsoft.com/office/powerpoint/2010/main" val="11379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a:xfrm>
            <a:off x="1427300" y="478900"/>
            <a:ext cx="9888000" cy="1022400"/>
          </a:xfrm>
        </p:spPr>
        <p:txBody>
          <a:bodyPr/>
          <a:lstStyle/>
          <a:p>
            <a:r>
              <a:rPr lang="en-GB" b="1" err="1"/>
              <a:t>Encuesta</a:t>
            </a:r>
            <a:r>
              <a:rPr lang="en-GB" b="1"/>
              <a:t> OCDE-</a:t>
            </a:r>
            <a:r>
              <a:rPr lang="en-GB" b="1" err="1"/>
              <a:t>Eurocámaras</a:t>
            </a:r>
            <a:r>
              <a:rPr lang="en-GB" b="1"/>
              <a:t>-CCI 2024</a:t>
            </a:r>
            <a:br>
              <a:rPr lang="en-GB" b="1"/>
            </a:br>
            <a:endParaRPr lang="en-US" b="1"/>
          </a:p>
        </p:txBody>
      </p:sp>
      <p:sp>
        <p:nvSpPr>
          <p:cNvPr id="7" name="TextBox 6">
            <a:extLst>
              <a:ext uri="{FF2B5EF4-FFF2-40B4-BE49-F238E27FC236}">
                <a16:creationId xmlns:a16="http://schemas.microsoft.com/office/drawing/2014/main" id="{764F0059-7BA7-B357-680A-87D8CF698393}"/>
              </a:ext>
            </a:extLst>
          </p:cNvPr>
          <p:cNvSpPr txBox="1"/>
          <p:nvPr/>
        </p:nvSpPr>
        <p:spPr>
          <a:xfrm>
            <a:off x="1152000" y="1547008"/>
            <a:ext cx="9887999" cy="4832092"/>
          </a:xfrm>
          <a:prstGeom prst="rect">
            <a:avLst/>
          </a:prstGeom>
          <a:noFill/>
        </p:spPr>
        <p:txBody>
          <a:bodyPr wrap="square">
            <a:spAutoFit/>
          </a:bodyPr>
          <a:lstStyle/>
          <a:p>
            <a:pPr marL="0" indent="0" algn="ctr">
              <a:spcBef>
                <a:spcPts val="300"/>
              </a:spcBef>
              <a:spcAft>
                <a:spcPts val="300"/>
              </a:spcAft>
              <a:buNone/>
            </a:pPr>
            <a:r>
              <a:rPr lang="es-ES" sz="3200" dirty="0">
                <a:solidFill>
                  <a:srgbClr val="002060"/>
                </a:solidFill>
                <a:latin typeface="Arial" panose="020B0604020202020204" pitchFamily="34" charset="0"/>
                <a:ea typeface="Arial" panose="020B0604020202020204" pitchFamily="34" charset="0"/>
                <a:cs typeface="Times New Roman" panose="02020603050405020304" pitchFamily="18" charset="0"/>
              </a:rPr>
              <a:t>Explora las actividades de las cámaras en </a:t>
            </a:r>
            <a:r>
              <a:rPr lang="es-ES" sz="3200" b="1" dirty="0">
                <a:solidFill>
                  <a:schemeClr val="tx2">
                    <a:lumMod val="60000"/>
                    <a:lumOff val="40000"/>
                  </a:schemeClr>
                </a:solidFill>
                <a:latin typeface="Arial" panose="020B0604020202020204" pitchFamily="34" charset="0"/>
                <a:ea typeface="Arial" panose="020B0604020202020204" pitchFamily="34" charset="0"/>
                <a:cs typeface="Times New Roman" panose="02020603050405020304" pitchFamily="18" charset="0"/>
              </a:rPr>
              <a:t>el diseño y la implementación de políticas de habilidades</a:t>
            </a:r>
            <a:r>
              <a:rPr lang="es-ES" sz="3200" dirty="0">
                <a:solidFill>
                  <a:srgbClr val="002060"/>
                </a:solidFill>
                <a:latin typeface="Arial" panose="020B0604020202020204" pitchFamily="34" charset="0"/>
                <a:ea typeface="Arial" panose="020B0604020202020204" pitchFamily="34" charset="0"/>
                <a:cs typeface="Times New Roman" panose="02020603050405020304" pitchFamily="18" charset="0"/>
              </a:rPr>
              <a:t>, desde la formación inicial hasta el aprendizaje de adultos</a:t>
            </a:r>
          </a:p>
          <a:p>
            <a:pPr marL="0" indent="0" algn="ctr">
              <a:spcBef>
                <a:spcPts val="300"/>
              </a:spcBef>
              <a:spcAft>
                <a:spcPts val="300"/>
              </a:spcAft>
              <a:buNone/>
            </a:pPr>
            <a:endParaRPr lang="es-ES" sz="3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r>
              <a:rPr lang="es-ES" sz="3200" b="1" dirty="0">
                <a:solidFill>
                  <a:schemeClr val="tx2">
                    <a:lumMod val="60000"/>
                    <a:lumOff val="40000"/>
                  </a:schemeClr>
                </a:solidFill>
                <a:latin typeface="Arial" panose="020B0604020202020204" pitchFamily="34" charset="0"/>
                <a:ea typeface="Arial" panose="020B0604020202020204" pitchFamily="34" charset="0"/>
                <a:cs typeface="Times New Roman" panose="02020603050405020304" pitchFamily="18" charset="0"/>
              </a:rPr>
              <a:t>136 </a:t>
            </a:r>
            <a:r>
              <a:rPr lang="es-ES" sz="3200" dirty="0">
                <a:solidFill>
                  <a:srgbClr val="002060"/>
                </a:solidFill>
                <a:latin typeface="Arial" panose="020B0604020202020204" pitchFamily="34" charset="0"/>
                <a:ea typeface="Arial" panose="020B0604020202020204" pitchFamily="34" charset="0"/>
                <a:cs typeface="Times New Roman" panose="02020603050405020304" pitchFamily="18" charset="0"/>
              </a:rPr>
              <a:t>respuestas, que abarcan </a:t>
            </a:r>
            <a:r>
              <a:rPr lang="es-ES" sz="3200" b="1" dirty="0">
                <a:solidFill>
                  <a:schemeClr val="tx2">
                    <a:lumMod val="60000"/>
                    <a:lumOff val="40000"/>
                  </a:schemeClr>
                </a:solidFill>
                <a:latin typeface="Arial" panose="020B0604020202020204" pitchFamily="34" charset="0"/>
                <a:ea typeface="Arial" panose="020B0604020202020204" pitchFamily="34" charset="0"/>
                <a:cs typeface="Times New Roman" panose="02020603050405020304" pitchFamily="18" charset="0"/>
              </a:rPr>
              <a:t>65 países y regiones</a:t>
            </a:r>
          </a:p>
          <a:p>
            <a:pPr marL="0" indent="0" algn="ctr">
              <a:spcBef>
                <a:spcPts val="300"/>
              </a:spcBef>
              <a:spcAft>
                <a:spcPts val="300"/>
              </a:spcAft>
              <a:buNone/>
            </a:pPr>
            <a:endParaRPr lang="es-ES" sz="3200" b="1" dirty="0">
              <a:solidFill>
                <a:schemeClr val="tx2">
                  <a:lumMod val="60000"/>
                  <a:lumOff val="40000"/>
                </a:schemeClr>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r>
              <a:rPr lang="es-ES" sz="3200" dirty="0">
                <a:solidFill>
                  <a:srgbClr val="002060"/>
                </a:solidFill>
                <a:latin typeface="Arial" panose="020B0604020202020204" pitchFamily="34" charset="0"/>
                <a:ea typeface="Arial" panose="020B0604020202020204" pitchFamily="34" charset="0"/>
                <a:cs typeface="Times New Roman" panose="02020603050405020304" pitchFamily="18" charset="0"/>
              </a:rPr>
              <a:t>Los encuestados incluían cámaras </a:t>
            </a:r>
            <a:r>
              <a:rPr lang="es-ES" sz="3200" b="1" dirty="0">
                <a:solidFill>
                  <a:schemeClr val="tx2">
                    <a:lumMod val="60000"/>
                    <a:lumOff val="40000"/>
                  </a:schemeClr>
                </a:solidFill>
                <a:latin typeface="Arial" panose="020B0604020202020204" pitchFamily="34" charset="0"/>
                <a:ea typeface="Arial" panose="020B0604020202020204" pitchFamily="34" charset="0"/>
                <a:cs typeface="Times New Roman" panose="02020603050405020304" pitchFamily="18" charset="0"/>
              </a:rPr>
              <a:t>nacionales, regionales, locales y transnacionales</a:t>
            </a:r>
            <a:endParaRPr lang="en-GB" sz="3200" b="1" dirty="0">
              <a:solidFill>
                <a:schemeClr val="tx2">
                  <a:lumMod val="60000"/>
                  <a:lumOff val="40000"/>
                </a:schemeClr>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8165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a:xfrm>
            <a:off x="1440000" y="237600"/>
            <a:ext cx="10282100" cy="1054732"/>
          </a:xfrm>
        </p:spPr>
        <p:txBody>
          <a:bodyPr/>
          <a:lstStyle/>
          <a:p>
            <a:r>
              <a:rPr lang="es-ES" sz="2800" b="1" dirty="0"/>
              <a:t>Por qué las políticas de habilidades son importantes para las cámaras (y viceversa)</a:t>
            </a:r>
            <a:endParaRPr lang="en-US" sz="2800" b="1" dirty="0"/>
          </a:p>
        </p:txBody>
      </p:sp>
      <p:sp>
        <p:nvSpPr>
          <p:cNvPr id="7" name="TextBox 6">
            <a:extLst>
              <a:ext uri="{FF2B5EF4-FFF2-40B4-BE49-F238E27FC236}">
                <a16:creationId xmlns:a16="http://schemas.microsoft.com/office/drawing/2014/main" id="{764F0059-7BA7-B357-680A-87D8CF698393}"/>
              </a:ext>
            </a:extLst>
          </p:cNvPr>
          <p:cNvSpPr txBox="1"/>
          <p:nvPr/>
        </p:nvSpPr>
        <p:spPr>
          <a:xfrm>
            <a:off x="711585" y="1480531"/>
            <a:ext cx="5643367" cy="5139869"/>
          </a:xfrm>
          <a:prstGeom prst="rect">
            <a:avLst/>
          </a:prstGeom>
          <a:noFill/>
        </p:spPr>
        <p:txBody>
          <a:bodyPr wrap="square">
            <a:spAutoFit/>
          </a:bodyPr>
          <a:lstStyle/>
          <a:p>
            <a:pPr marL="0" indent="0" algn="ctr">
              <a:spcBef>
                <a:spcPts val="300"/>
              </a:spcBef>
              <a:spcAft>
                <a:spcPts val="300"/>
              </a:spcAft>
              <a:buNone/>
            </a:pPr>
            <a:r>
              <a:rPr lang="es-ES" sz="2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En todas partes de la OCDE, empresas se enfrentan a </a:t>
            </a:r>
            <a:r>
              <a:rPr lang="es-ES" sz="2200" b="1" dirty="0">
                <a:solidFill>
                  <a:schemeClr val="tx2">
                    <a:lumMod val="60000"/>
                    <a:lumOff val="40000"/>
                  </a:schemeClr>
                </a:solidFill>
                <a:effectLst/>
                <a:latin typeface="Arial" panose="020B0604020202020204" pitchFamily="34" charset="0"/>
                <a:ea typeface="Arial" panose="020B0604020202020204" pitchFamily="34" charset="0"/>
                <a:cs typeface="Times New Roman" panose="02020603050405020304" pitchFamily="18" charset="0"/>
              </a:rPr>
              <a:t>crecientes dificultades</a:t>
            </a:r>
            <a:r>
              <a:rPr lang="es-ES" sz="2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para contratar trabajadores con las </a:t>
            </a:r>
            <a:r>
              <a:rPr lang="es-ES" sz="2200" b="1" dirty="0">
                <a:solidFill>
                  <a:schemeClr val="tx2">
                    <a:lumMod val="60000"/>
                    <a:lumOff val="40000"/>
                  </a:schemeClr>
                </a:solidFill>
                <a:effectLst/>
                <a:latin typeface="Arial" panose="020B0604020202020204" pitchFamily="34" charset="0"/>
                <a:ea typeface="Arial" panose="020B0604020202020204" pitchFamily="34" charset="0"/>
                <a:cs typeface="Times New Roman" panose="02020603050405020304" pitchFamily="18" charset="0"/>
              </a:rPr>
              <a:t>competencias adecuadas </a:t>
            </a:r>
          </a:p>
          <a:p>
            <a:pPr marL="0" indent="0" algn="ctr">
              <a:spcBef>
                <a:spcPts val="300"/>
              </a:spcBef>
              <a:spcAft>
                <a:spcPts val="300"/>
              </a:spcAft>
              <a:buNone/>
            </a:pPr>
            <a:endParaRPr lang="es-ES" sz="2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r>
              <a:rPr lang="es-ES" sz="2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El alcance de los sistemas de habilidades varía considerablemente entre países y dentro de ellos</a:t>
            </a:r>
          </a:p>
          <a:p>
            <a:pPr marL="0" indent="0" algn="ctr">
              <a:spcBef>
                <a:spcPts val="300"/>
              </a:spcBef>
              <a:spcAft>
                <a:spcPts val="300"/>
              </a:spcAft>
              <a:buNone/>
            </a:pPr>
            <a:endParaRPr lang="es-ES" sz="2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r>
              <a:rPr lang="es-ES" sz="2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Los sistemas de competencias deben ser reevaluados y </a:t>
            </a:r>
            <a:r>
              <a:rPr lang="es-ES" sz="2200" b="1" dirty="0">
                <a:solidFill>
                  <a:schemeClr val="tx2">
                    <a:lumMod val="60000"/>
                    <a:lumOff val="40000"/>
                  </a:schemeClr>
                </a:solidFill>
                <a:effectLst/>
                <a:latin typeface="Arial" panose="020B0604020202020204" pitchFamily="34" charset="0"/>
                <a:ea typeface="Arial" panose="020B0604020202020204" pitchFamily="34" charset="0"/>
                <a:cs typeface="Times New Roman" panose="02020603050405020304" pitchFamily="18" charset="0"/>
              </a:rPr>
              <a:t>más ágiles para responder a las cambiantes necesidades del mercado laboral,</a:t>
            </a:r>
            <a:r>
              <a:rPr lang="es-ES" sz="2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 y </a:t>
            </a:r>
            <a:r>
              <a:rPr lang="es-ES" sz="2200" b="1" dirty="0">
                <a:solidFill>
                  <a:schemeClr val="tx2">
                    <a:lumMod val="60000"/>
                    <a:lumOff val="40000"/>
                  </a:schemeClr>
                </a:solidFill>
                <a:effectLst/>
                <a:latin typeface="Arial" panose="020B0604020202020204" pitchFamily="34" charset="0"/>
                <a:ea typeface="Arial" panose="020B0604020202020204" pitchFamily="34" charset="0"/>
                <a:cs typeface="Times New Roman" panose="02020603050405020304" pitchFamily="18" charset="0"/>
              </a:rPr>
              <a:t>el apoyo de los empleadores es clave para lograrlo</a:t>
            </a:r>
            <a:endParaRPr lang="en-GB" sz="22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C6A2B71B-8242-A1BA-A283-52781F768FEB}"/>
              </a:ext>
            </a:extLst>
          </p:cNvPr>
          <p:cNvGrpSpPr/>
          <p:nvPr/>
        </p:nvGrpSpPr>
        <p:grpSpPr>
          <a:xfrm>
            <a:off x="6263764" y="2155442"/>
            <a:ext cx="5686935" cy="3200876"/>
            <a:chOff x="545747" y="1789453"/>
            <a:chExt cx="5081544" cy="2498543"/>
          </a:xfrm>
        </p:grpSpPr>
        <p:sp>
          <p:nvSpPr>
            <p:cNvPr id="11" name="TextBox 10">
              <a:extLst>
                <a:ext uri="{FF2B5EF4-FFF2-40B4-BE49-F238E27FC236}">
                  <a16:creationId xmlns:a16="http://schemas.microsoft.com/office/drawing/2014/main" id="{D0DFF1E4-A52F-5A86-C24F-1A09C6DB8BFF}"/>
                </a:ext>
              </a:extLst>
            </p:cNvPr>
            <p:cNvSpPr txBox="1"/>
            <p:nvPr/>
          </p:nvSpPr>
          <p:spPr>
            <a:xfrm>
              <a:off x="627228" y="1789453"/>
              <a:ext cx="5000063" cy="2498543"/>
            </a:xfrm>
            <a:prstGeom prst="rect">
              <a:avLst/>
            </a:prstGeom>
            <a:noFill/>
          </p:spPr>
          <p:txBody>
            <a:bodyPr wrap="square">
              <a:spAutoFit/>
            </a:bodyPr>
            <a:lstStyle/>
            <a:p>
              <a:pPr marL="0" indent="0" algn="ctr">
                <a:spcBef>
                  <a:spcPts val="300"/>
                </a:spcBef>
                <a:spcAft>
                  <a:spcPts val="300"/>
                </a:spcAft>
                <a:buNone/>
              </a:pPr>
              <a:r>
                <a:rPr lang="en-GB"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Share of </a:t>
              </a:r>
              <a:r>
                <a:rPr lang="en-GB" sz="1600" dirty="0">
                  <a:solidFill>
                    <a:srgbClr val="002060"/>
                  </a:solidFill>
                  <a:latin typeface="Arial" panose="020B0604020202020204" pitchFamily="34" charset="0"/>
                  <a:ea typeface="Arial" panose="020B0604020202020204" pitchFamily="34" charset="0"/>
                  <a:cs typeface="Times New Roman" panose="02020603050405020304" pitchFamily="18" charset="0"/>
                </a:rPr>
                <a:t>employers reporting difficu</a:t>
              </a:r>
              <a:r>
                <a:rPr lang="en-GB"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lties </a:t>
              </a:r>
              <a:br>
                <a:rPr lang="en-GB"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en-GB" sz="16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rPr>
                <a:t>in recruiting skilled talent</a:t>
              </a:r>
            </a:p>
            <a:p>
              <a:pPr marL="0" indent="0" algn="ctr">
                <a:spcBef>
                  <a:spcPts val="300"/>
                </a:spcBef>
                <a:spcAft>
                  <a:spcPts val="300"/>
                </a:spcAft>
                <a:buNone/>
              </a:pPr>
              <a:endParaRPr lang="en-GB" sz="12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12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12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12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12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1200" dirty="0">
                <a:solidFill>
                  <a:schemeClr val="tx2"/>
                </a:solidFill>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700" dirty="0">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700" dirty="0">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endParaRPr lang="en-GB" sz="700" dirty="0">
                <a:latin typeface="Arial" panose="020B0604020202020204" pitchFamily="34" charset="0"/>
                <a:ea typeface="Arial" panose="020B0604020202020204" pitchFamily="34" charset="0"/>
                <a:cs typeface="Times New Roman" panose="02020603050405020304" pitchFamily="18" charset="0"/>
              </a:endParaRPr>
            </a:p>
            <a:p>
              <a:pPr marL="0" indent="0" algn="ctr">
                <a:spcBef>
                  <a:spcPts val="300"/>
                </a:spcBef>
                <a:spcAft>
                  <a:spcPts val="300"/>
                </a:spcAft>
                <a:buNone/>
              </a:pPr>
              <a:r>
                <a:rPr lang="en-GB" sz="1000" dirty="0">
                  <a:latin typeface="Arial" panose="020B0604020202020204" pitchFamily="34" charset="0"/>
                  <a:ea typeface="Arial" panose="020B0604020202020204" pitchFamily="34" charset="0"/>
                  <a:cs typeface="Times New Roman" panose="02020603050405020304" pitchFamily="18" charset="0"/>
                </a:rPr>
                <a:t>Source: Manpower (2024)</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0" indent="0">
                <a:spcBef>
                  <a:spcPts val="300"/>
                </a:spcBef>
                <a:spcAft>
                  <a:spcPts val="300"/>
                </a:spcAft>
                <a:buNone/>
              </a:pPr>
              <a:endParaRPr lang="en-GB" sz="1200" dirty="0">
                <a:solidFill>
                  <a:schemeClr val="tx1">
                    <a:lumMod val="50000"/>
                  </a:schemeClr>
                </a:solidFill>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9CF76D8F-DC67-73D7-2F87-F02F71A6A157}"/>
                </a:ext>
              </a:extLst>
            </p:cNvPr>
            <p:cNvGraphicFramePr>
              <a:graphicFrameLocks/>
            </p:cNvGraphicFramePr>
            <p:nvPr>
              <p:extLst>
                <p:ext uri="{D42A27DB-BD31-4B8C-83A1-F6EECF244321}">
                  <p14:modId xmlns:p14="http://schemas.microsoft.com/office/powerpoint/2010/main" val="1997005580"/>
                </p:ext>
              </p:extLst>
            </p:nvPr>
          </p:nvGraphicFramePr>
          <p:xfrm>
            <a:off x="3098548" y="2168432"/>
            <a:ext cx="1836513" cy="16565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33BEA15-5F47-256F-76DE-F2D0403B64A6}"/>
                </a:ext>
              </a:extLst>
            </p:cNvPr>
            <p:cNvGraphicFramePr>
              <a:graphicFrameLocks/>
            </p:cNvGraphicFramePr>
            <p:nvPr>
              <p:extLst>
                <p:ext uri="{D42A27DB-BD31-4B8C-83A1-F6EECF244321}">
                  <p14:modId xmlns:p14="http://schemas.microsoft.com/office/powerpoint/2010/main" val="3433053826"/>
                </p:ext>
              </p:extLst>
            </p:nvPr>
          </p:nvGraphicFramePr>
          <p:xfrm>
            <a:off x="545747" y="2211372"/>
            <a:ext cx="2717549" cy="161360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0F71CA1-1BD2-68ED-5BC7-85B0D4A8178F}"/>
                </a:ext>
              </a:extLst>
            </p:cNvPr>
            <p:cNvSpPr txBox="1"/>
            <p:nvPr/>
          </p:nvSpPr>
          <p:spPr>
            <a:xfrm>
              <a:off x="1636212" y="2871028"/>
              <a:ext cx="693069" cy="538609"/>
            </a:xfrm>
            <a:prstGeom prst="rect">
              <a:avLst/>
            </a:prstGeom>
            <a:noFill/>
          </p:spPr>
          <p:txBody>
            <a:bodyPr wrap="square">
              <a:spAutoFit/>
            </a:bodyPr>
            <a:lstStyle/>
            <a:p>
              <a:pPr marL="0" indent="0">
                <a:spcBef>
                  <a:spcPts val="300"/>
                </a:spcBef>
                <a:spcAft>
                  <a:spcPts val="300"/>
                </a:spcAft>
                <a:buNone/>
              </a:pPr>
              <a:r>
                <a:rPr lang="en-GB" sz="1200">
                  <a:solidFill>
                    <a:schemeClr val="tx1">
                      <a:lumMod val="50000"/>
                    </a:schemeClr>
                  </a:solidFill>
                  <a:effectLst/>
                  <a:latin typeface="Arial" panose="020B0604020202020204" pitchFamily="34" charset="0"/>
                  <a:ea typeface="Arial" panose="020B0604020202020204" pitchFamily="34" charset="0"/>
                  <a:cs typeface="Times New Roman" panose="02020603050405020304" pitchFamily="18" charset="0"/>
                </a:rPr>
                <a:t>2014</a:t>
              </a:r>
            </a:p>
            <a:p>
              <a:pPr marL="0" indent="0">
                <a:spcBef>
                  <a:spcPts val="300"/>
                </a:spcBef>
                <a:spcAft>
                  <a:spcPts val="300"/>
                </a:spcAft>
                <a:buNone/>
              </a:pPr>
              <a:endParaRPr lang="en-GB" sz="1200">
                <a:solidFill>
                  <a:schemeClr val="tx1">
                    <a:lumMod val="50000"/>
                  </a:schemeClr>
                </a:solidFill>
                <a:latin typeface="Arial" panose="020B0604020202020204" pitchFamily="34"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2C836C1-4343-3DDC-5643-13FB5542D580}"/>
                </a:ext>
              </a:extLst>
            </p:cNvPr>
            <p:cNvSpPr txBox="1"/>
            <p:nvPr/>
          </p:nvSpPr>
          <p:spPr>
            <a:xfrm>
              <a:off x="3717854" y="2843876"/>
              <a:ext cx="693069" cy="538609"/>
            </a:xfrm>
            <a:prstGeom prst="rect">
              <a:avLst/>
            </a:prstGeom>
            <a:noFill/>
          </p:spPr>
          <p:txBody>
            <a:bodyPr wrap="square">
              <a:spAutoFit/>
            </a:bodyPr>
            <a:lstStyle/>
            <a:p>
              <a:pPr marL="0" indent="0">
                <a:spcBef>
                  <a:spcPts val="300"/>
                </a:spcBef>
                <a:spcAft>
                  <a:spcPts val="300"/>
                </a:spcAft>
                <a:buNone/>
              </a:pPr>
              <a:r>
                <a:rPr lang="en-GB" sz="1200">
                  <a:solidFill>
                    <a:schemeClr val="tx1">
                      <a:lumMod val="50000"/>
                    </a:schemeClr>
                  </a:solidFill>
                  <a:effectLst/>
                  <a:latin typeface="Arial" panose="020B0604020202020204" pitchFamily="34" charset="0"/>
                  <a:ea typeface="Arial" panose="020B0604020202020204" pitchFamily="34" charset="0"/>
                  <a:cs typeface="Times New Roman" panose="02020603050405020304" pitchFamily="18" charset="0"/>
                </a:rPr>
                <a:t>2024</a:t>
              </a:r>
            </a:p>
            <a:p>
              <a:pPr marL="0" indent="0">
                <a:spcBef>
                  <a:spcPts val="300"/>
                </a:spcBef>
                <a:spcAft>
                  <a:spcPts val="300"/>
                </a:spcAft>
                <a:buNone/>
              </a:pPr>
              <a:endParaRPr lang="en-GB" sz="1200">
                <a:solidFill>
                  <a:schemeClr val="tx1">
                    <a:lumMod val="50000"/>
                  </a:schemeClr>
                </a:solidFill>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27B6FD9-FD92-C074-C5FB-B1416A9EA60B}"/>
                </a:ext>
              </a:extLst>
            </p:cNvPr>
            <p:cNvSpPr txBox="1"/>
            <p:nvPr/>
          </p:nvSpPr>
          <p:spPr>
            <a:xfrm>
              <a:off x="1914656" y="2430821"/>
              <a:ext cx="500581" cy="261610"/>
            </a:xfrm>
            <a:prstGeom prst="rect">
              <a:avLst/>
            </a:prstGeom>
            <a:noFill/>
          </p:spPr>
          <p:txBody>
            <a:bodyPr wrap="square">
              <a:spAutoFit/>
            </a:bodyPr>
            <a:lstStyle/>
            <a:p>
              <a:pPr>
                <a:spcBef>
                  <a:spcPts val="300"/>
                </a:spcBef>
                <a:spcAft>
                  <a:spcPts val="300"/>
                </a:spcAft>
              </a:pPr>
              <a:r>
                <a:rPr lang="en-GB" sz="1050">
                  <a:solidFill>
                    <a:schemeClr val="bg1"/>
                  </a:solidFill>
                  <a:latin typeface="Arial" panose="020B0604020202020204" pitchFamily="34" charset="0"/>
                  <a:ea typeface="Arial" panose="020B0604020202020204" pitchFamily="34" charset="0"/>
                  <a:cs typeface="Times New Roman" panose="02020603050405020304" pitchFamily="18" charset="0"/>
                </a:rPr>
                <a:t>3</a:t>
              </a:r>
              <a:r>
                <a:rPr lang="en-GB" sz="1050">
                  <a:solidFill>
                    <a:schemeClr val="bg1"/>
                  </a:solidFill>
                  <a:effectLst/>
                  <a:latin typeface="Arial" panose="020B0604020202020204" pitchFamily="34" charset="0"/>
                  <a:ea typeface="Arial" panose="020B0604020202020204" pitchFamily="34" charset="0"/>
                  <a:cs typeface="Times New Roman" panose="02020603050405020304" pitchFamily="18" charset="0"/>
                </a:rPr>
                <a:t>6%</a:t>
              </a:r>
            </a:p>
          </p:txBody>
        </p:sp>
        <p:sp>
          <p:nvSpPr>
            <p:cNvPr id="15" name="TextBox 14">
              <a:extLst>
                <a:ext uri="{FF2B5EF4-FFF2-40B4-BE49-F238E27FC236}">
                  <a16:creationId xmlns:a16="http://schemas.microsoft.com/office/drawing/2014/main" id="{05A522CE-7554-29A5-193A-D46EDC107597}"/>
                </a:ext>
              </a:extLst>
            </p:cNvPr>
            <p:cNvSpPr txBox="1"/>
            <p:nvPr/>
          </p:nvSpPr>
          <p:spPr>
            <a:xfrm>
              <a:off x="3982015" y="2364868"/>
              <a:ext cx="500581" cy="261610"/>
            </a:xfrm>
            <a:prstGeom prst="rect">
              <a:avLst/>
            </a:prstGeom>
            <a:noFill/>
          </p:spPr>
          <p:txBody>
            <a:bodyPr wrap="square">
              <a:spAutoFit/>
            </a:bodyPr>
            <a:lstStyle/>
            <a:p>
              <a:pPr>
                <a:spcBef>
                  <a:spcPts val="300"/>
                </a:spcBef>
                <a:spcAft>
                  <a:spcPts val="300"/>
                </a:spcAft>
              </a:pPr>
              <a:r>
                <a:rPr lang="en-GB" sz="1050">
                  <a:solidFill>
                    <a:schemeClr val="bg1"/>
                  </a:solidFill>
                  <a:effectLst/>
                  <a:latin typeface="Arial" panose="020B0604020202020204" pitchFamily="34" charset="0"/>
                  <a:ea typeface="Arial" panose="020B0604020202020204" pitchFamily="34" charset="0"/>
                  <a:cs typeface="Times New Roman" panose="02020603050405020304" pitchFamily="18" charset="0"/>
                </a:rPr>
                <a:t>75%</a:t>
              </a:r>
            </a:p>
          </p:txBody>
        </p:sp>
      </p:grpSp>
    </p:spTree>
    <p:extLst>
      <p:ext uri="{BB962C8B-B14F-4D97-AF65-F5344CB8AC3E}">
        <p14:creationId xmlns:p14="http://schemas.microsoft.com/office/powerpoint/2010/main" val="65516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FD5C3-5BDF-3A9A-572B-25BD03BE4FCC}"/>
              </a:ext>
            </a:extLst>
          </p:cNvPr>
          <p:cNvSpPr>
            <a:spLocks noGrp="1"/>
          </p:cNvSpPr>
          <p:nvPr>
            <p:ph type="title"/>
          </p:nvPr>
        </p:nvSpPr>
        <p:spPr/>
        <p:txBody>
          <a:bodyPr/>
          <a:lstStyle/>
          <a:p>
            <a:r>
              <a:rPr lang="es-ES" b="1" dirty="0" err="1"/>
              <a:t>Cúal</a:t>
            </a:r>
            <a:r>
              <a:rPr lang="es-ES" b="1" dirty="0"/>
              <a:t> es el valor de las cámaras en navegar estos retos? </a:t>
            </a:r>
            <a:endParaRPr lang="en-US" b="1" dirty="0"/>
          </a:p>
        </p:txBody>
      </p:sp>
      <p:sp>
        <p:nvSpPr>
          <p:cNvPr id="11" name="TextBox 10">
            <a:extLst>
              <a:ext uri="{FF2B5EF4-FFF2-40B4-BE49-F238E27FC236}">
                <a16:creationId xmlns:a16="http://schemas.microsoft.com/office/drawing/2014/main" id="{7B42EB92-9FB8-9618-01F5-1B08EA7DD143}"/>
              </a:ext>
            </a:extLst>
          </p:cNvPr>
          <p:cNvSpPr txBox="1"/>
          <p:nvPr/>
        </p:nvSpPr>
        <p:spPr>
          <a:xfrm>
            <a:off x="8667907" y="1653785"/>
            <a:ext cx="3524093" cy="2677656"/>
          </a:xfrm>
          <a:prstGeom prst="rect">
            <a:avLst/>
          </a:prstGeom>
          <a:noFill/>
        </p:spPr>
        <p:txBody>
          <a:bodyPr wrap="square">
            <a:spAutoFit/>
          </a:bodyPr>
          <a:lstStyle/>
          <a:p>
            <a:pPr marL="0" indent="0">
              <a:buNone/>
            </a:pPr>
            <a:r>
              <a:rPr lang="es-ES" sz="2000" b="1" dirty="0">
                <a:solidFill>
                  <a:srgbClr val="002060"/>
                </a:solidFill>
                <a:latin typeface="+mj-lt"/>
              </a:rPr>
              <a:t>Socios y Agentes Intermediarios de Confianza</a:t>
            </a:r>
          </a:p>
          <a:p>
            <a:pPr marL="0" indent="0">
              <a:buNone/>
            </a:pPr>
            <a:r>
              <a:rPr lang="es-ES" dirty="0">
                <a:latin typeface="+mj-lt"/>
              </a:rPr>
              <a:t>Con sus canales de diálogo establecidos, las cámaras pueden cerrar brechas entre el sector público, los proveedores de educación y formación, y el sector privado.</a:t>
            </a:r>
            <a:endParaRPr lang="en-GB" sz="1800" dirty="0">
              <a:latin typeface="+mj-lt"/>
            </a:endParaRPr>
          </a:p>
        </p:txBody>
      </p:sp>
      <p:pic>
        <p:nvPicPr>
          <p:cNvPr id="8" name="Graphic 7" descr="Board Of Directors outline">
            <a:extLst>
              <a:ext uri="{FF2B5EF4-FFF2-40B4-BE49-F238E27FC236}">
                <a16:creationId xmlns:a16="http://schemas.microsoft.com/office/drawing/2014/main" id="{4AFA15FA-5893-B9AB-C22D-19CDD4932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3665" y="2357407"/>
            <a:ext cx="2340051" cy="2340051"/>
          </a:xfrm>
          <a:prstGeom prst="rect">
            <a:avLst/>
          </a:prstGeom>
        </p:spPr>
      </p:pic>
      <p:sp>
        <p:nvSpPr>
          <p:cNvPr id="9" name="Oval 8">
            <a:extLst>
              <a:ext uri="{FF2B5EF4-FFF2-40B4-BE49-F238E27FC236}">
                <a16:creationId xmlns:a16="http://schemas.microsoft.com/office/drawing/2014/main" id="{F985FC20-28FB-DE82-9929-3398EA4FC1D5}"/>
              </a:ext>
            </a:extLst>
          </p:cNvPr>
          <p:cNvSpPr/>
          <p:nvPr/>
        </p:nvSpPr>
        <p:spPr>
          <a:xfrm>
            <a:off x="4650498" y="2003175"/>
            <a:ext cx="3286386" cy="3295939"/>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4FB620E5-7B74-4870-3AC1-1BF83AD0008C}"/>
              </a:ext>
            </a:extLst>
          </p:cNvPr>
          <p:cNvCxnSpPr>
            <a:cxnSpLocks/>
          </p:cNvCxnSpPr>
          <p:nvPr/>
        </p:nvCxnSpPr>
        <p:spPr>
          <a:xfrm flipV="1">
            <a:off x="7679029" y="2003175"/>
            <a:ext cx="973833" cy="783998"/>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5ED0F9-2D80-E2A0-97AA-83C84364EF6C}"/>
              </a:ext>
            </a:extLst>
          </p:cNvPr>
          <p:cNvCxnSpPr>
            <a:cxnSpLocks/>
          </p:cNvCxnSpPr>
          <p:nvPr/>
        </p:nvCxnSpPr>
        <p:spPr>
          <a:xfrm>
            <a:off x="7880023" y="4123800"/>
            <a:ext cx="442656" cy="333543"/>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323AE28-7BB0-3969-05EF-8A290F500BA0}"/>
              </a:ext>
            </a:extLst>
          </p:cNvPr>
          <p:cNvSpPr txBox="1"/>
          <p:nvPr/>
        </p:nvSpPr>
        <p:spPr>
          <a:xfrm>
            <a:off x="7711516" y="4457343"/>
            <a:ext cx="3938311" cy="2400657"/>
          </a:xfrm>
          <a:prstGeom prst="rect">
            <a:avLst/>
          </a:prstGeom>
          <a:noFill/>
        </p:spPr>
        <p:txBody>
          <a:bodyPr wrap="square">
            <a:spAutoFit/>
          </a:bodyPr>
          <a:lstStyle/>
          <a:p>
            <a:r>
              <a:rPr lang="es-ES" sz="2000" b="1" dirty="0">
                <a:solidFill>
                  <a:srgbClr val="002060"/>
                </a:solidFill>
                <a:latin typeface="+mj-lt"/>
              </a:rPr>
              <a:t>Fortalecimiento de capacidades y apoyo para pequeñas empresas</a:t>
            </a:r>
          </a:p>
          <a:p>
            <a:r>
              <a:rPr lang="es-ES" dirty="0">
                <a:latin typeface="+mj-lt"/>
              </a:rPr>
              <a:t>Las cámaras pueden ayudar a las pequeñas empresas con recursos limitados a abordar sus necesidades de habilidades y a fortalecer sus capacidades</a:t>
            </a:r>
            <a:endParaRPr lang="en-US" dirty="0">
              <a:latin typeface="+mj-lt"/>
            </a:endParaRPr>
          </a:p>
        </p:txBody>
      </p:sp>
      <p:sp>
        <p:nvSpPr>
          <p:cNvPr id="28" name="TextBox 27">
            <a:extLst>
              <a:ext uri="{FF2B5EF4-FFF2-40B4-BE49-F238E27FC236}">
                <a16:creationId xmlns:a16="http://schemas.microsoft.com/office/drawing/2014/main" id="{1DD20454-F80D-C586-0EB9-B21F3DEAD2EB}"/>
              </a:ext>
            </a:extLst>
          </p:cNvPr>
          <p:cNvSpPr txBox="1"/>
          <p:nvPr/>
        </p:nvSpPr>
        <p:spPr>
          <a:xfrm>
            <a:off x="316806" y="1738686"/>
            <a:ext cx="4389355" cy="2554545"/>
          </a:xfrm>
          <a:prstGeom prst="rect">
            <a:avLst/>
          </a:prstGeom>
          <a:noFill/>
        </p:spPr>
        <p:txBody>
          <a:bodyPr wrap="square">
            <a:spAutoFit/>
          </a:bodyPr>
          <a:lstStyle/>
          <a:p>
            <a:r>
              <a:rPr lang="es-ES" sz="2000" b="1" dirty="0">
                <a:solidFill>
                  <a:srgbClr val="002060"/>
                </a:solidFill>
                <a:latin typeface="+mj-lt"/>
              </a:rPr>
              <a:t>Canal para Necesidades Empresariales</a:t>
            </a:r>
          </a:p>
          <a:p>
            <a:r>
              <a:rPr lang="es-ES" sz="2000" dirty="0">
                <a:latin typeface="+mj-lt"/>
              </a:rPr>
              <a:t>Cámaras poseen información en tiempo real sobre las demandas y brechas de habilidades actuales y futuras. Pueden agregar y articular las necesidades empresariales en diálogos políticos.</a:t>
            </a:r>
            <a:endParaRPr lang="en-US" sz="2000" dirty="0">
              <a:latin typeface="+mj-lt"/>
              <a:cs typeface="Arial" panose="020B0604020202020204" pitchFamily="34" charset="0"/>
            </a:endParaRPr>
          </a:p>
        </p:txBody>
      </p:sp>
      <p:sp>
        <p:nvSpPr>
          <p:cNvPr id="31" name="TextBox 30">
            <a:extLst>
              <a:ext uri="{FF2B5EF4-FFF2-40B4-BE49-F238E27FC236}">
                <a16:creationId xmlns:a16="http://schemas.microsoft.com/office/drawing/2014/main" id="{77663E8A-D387-4211-7109-DE4173303D4F}"/>
              </a:ext>
            </a:extLst>
          </p:cNvPr>
          <p:cNvSpPr txBox="1"/>
          <p:nvPr/>
        </p:nvSpPr>
        <p:spPr>
          <a:xfrm>
            <a:off x="45570" y="4553502"/>
            <a:ext cx="5499100" cy="2092881"/>
          </a:xfrm>
          <a:prstGeom prst="rect">
            <a:avLst/>
          </a:prstGeom>
          <a:noFill/>
        </p:spPr>
        <p:txBody>
          <a:bodyPr wrap="square" rtlCol="0">
            <a:spAutoFit/>
          </a:bodyPr>
          <a:lstStyle/>
          <a:p>
            <a:r>
              <a:rPr lang="es-ES" sz="2000" b="1" dirty="0">
                <a:solidFill>
                  <a:srgbClr val="002060"/>
                </a:solidFill>
                <a:latin typeface="+mj-lt"/>
              </a:rPr>
              <a:t>Vínculo entre Habilidades Locales y Desarrollo Económico</a:t>
            </a:r>
          </a:p>
          <a:p>
            <a:r>
              <a:rPr lang="es-ES" dirty="0">
                <a:latin typeface="+mj-lt"/>
              </a:rPr>
              <a:t>El sector privado aporta una visión a largo plazo y un profundo conocimiento del mercado, ayudando a alinear las estrategias de habilidades con el desarrollo económico y a identificar cómo adaptar las competencias al potencial local</a:t>
            </a:r>
            <a:endParaRPr lang="en-US" dirty="0">
              <a:latin typeface="+mj-lt"/>
            </a:endParaRPr>
          </a:p>
        </p:txBody>
      </p:sp>
      <p:cxnSp>
        <p:nvCxnSpPr>
          <p:cNvPr id="33" name="Straight Arrow Connector 32">
            <a:extLst>
              <a:ext uri="{FF2B5EF4-FFF2-40B4-BE49-F238E27FC236}">
                <a16:creationId xmlns:a16="http://schemas.microsoft.com/office/drawing/2014/main" id="{692897ED-D2DD-4279-01FF-C3192EC7EF81}"/>
              </a:ext>
            </a:extLst>
          </p:cNvPr>
          <p:cNvCxnSpPr>
            <a:cxnSpLocks/>
          </p:cNvCxnSpPr>
          <p:nvPr/>
        </p:nvCxnSpPr>
        <p:spPr>
          <a:xfrm flipH="1">
            <a:off x="4484834" y="4771917"/>
            <a:ext cx="606926" cy="15111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EA5EAFE-0262-23FF-A4D3-CDFFF937EDBC}"/>
              </a:ext>
            </a:extLst>
          </p:cNvPr>
          <p:cNvCxnSpPr>
            <a:cxnSpLocks/>
          </p:cNvCxnSpPr>
          <p:nvPr/>
        </p:nvCxnSpPr>
        <p:spPr>
          <a:xfrm flipH="1" flipV="1">
            <a:off x="3919475" y="1894038"/>
            <a:ext cx="1130718" cy="66985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1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FD5C3-5BDF-3A9A-572B-25BD03BE4FCC}"/>
              </a:ext>
            </a:extLst>
          </p:cNvPr>
          <p:cNvSpPr>
            <a:spLocks noGrp="1"/>
          </p:cNvSpPr>
          <p:nvPr>
            <p:ph type="title"/>
          </p:nvPr>
        </p:nvSpPr>
        <p:spPr/>
        <p:txBody>
          <a:bodyPr/>
          <a:lstStyle/>
          <a:p>
            <a:r>
              <a:rPr lang="es-ES" b="1"/>
              <a:t>La participación de las cámaras varía entre países y dentro de ellos, dependiendo de…</a:t>
            </a:r>
            <a:endParaRPr lang="en-US" b="1"/>
          </a:p>
        </p:txBody>
      </p:sp>
      <p:pic>
        <p:nvPicPr>
          <p:cNvPr id="5" name="Graphic 4" descr="Court outline">
            <a:extLst>
              <a:ext uri="{FF2B5EF4-FFF2-40B4-BE49-F238E27FC236}">
                <a16:creationId xmlns:a16="http://schemas.microsoft.com/office/drawing/2014/main" id="{D345C5E5-BBB7-FA46-49BD-3859E3DA60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674" y="2072607"/>
            <a:ext cx="2492647" cy="2492647"/>
          </a:xfrm>
          <a:prstGeom prst="rect">
            <a:avLst/>
          </a:prstGeom>
        </p:spPr>
      </p:pic>
      <p:sp>
        <p:nvSpPr>
          <p:cNvPr id="7" name="TextBox 6">
            <a:extLst>
              <a:ext uri="{FF2B5EF4-FFF2-40B4-BE49-F238E27FC236}">
                <a16:creationId xmlns:a16="http://schemas.microsoft.com/office/drawing/2014/main" id="{7EB74B2C-036F-71DB-0A9D-2868087C0107}"/>
              </a:ext>
            </a:extLst>
          </p:cNvPr>
          <p:cNvSpPr txBox="1"/>
          <p:nvPr/>
        </p:nvSpPr>
        <p:spPr>
          <a:xfrm>
            <a:off x="4740805" y="4627117"/>
            <a:ext cx="3286387" cy="1938992"/>
          </a:xfrm>
          <a:prstGeom prst="rect">
            <a:avLst/>
          </a:prstGeom>
          <a:noFill/>
        </p:spPr>
        <p:txBody>
          <a:bodyPr wrap="square">
            <a:spAutoFit/>
          </a:bodyPr>
          <a:lstStyle/>
          <a:p>
            <a:pPr marL="0" indent="0" algn="ctr">
              <a:buNone/>
            </a:pPr>
            <a:r>
              <a:rPr lang="es-ES" sz="2000" b="1" dirty="0">
                <a:solidFill>
                  <a:schemeClr val="tx2">
                    <a:lumMod val="60000"/>
                    <a:lumOff val="40000"/>
                  </a:schemeClr>
                </a:solidFill>
                <a:latin typeface="+mj-lt"/>
              </a:rPr>
              <a:t>Marco institucional para la participación de los “</a:t>
            </a:r>
            <a:r>
              <a:rPr lang="es-ES" sz="2000" b="1" dirty="0" err="1">
                <a:solidFill>
                  <a:schemeClr val="tx2">
                    <a:lumMod val="60000"/>
                    <a:lumOff val="40000"/>
                  </a:schemeClr>
                </a:solidFill>
                <a:latin typeface="+mj-lt"/>
              </a:rPr>
              <a:t>partners”y</a:t>
            </a:r>
            <a:r>
              <a:rPr lang="es-ES" sz="2000" b="1" dirty="0">
                <a:solidFill>
                  <a:schemeClr val="tx2">
                    <a:lumMod val="60000"/>
                    <a:lumOff val="40000"/>
                  </a:schemeClr>
                </a:solidFill>
                <a:latin typeface="+mj-lt"/>
              </a:rPr>
              <a:t> las partes interesadas en los sistemas de competencias</a:t>
            </a:r>
            <a:endParaRPr lang="en-GB" sz="1800" b="1" dirty="0">
              <a:solidFill>
                <a:schemeClr val="tx2"/>
              </a:solidFill>
              <a:latin typeface="+mj-lt"/>
            </a:endParaRPr>
          </a:p>
        </p:txBody>
      </p:sp>
      <p:pic>
        <p:nvPicPr>
          <p:cNvPr id="10" name="Graphic 9" descr="Contract outline">
            <a:extLst>
              <a:ext uri="{FF2B5EF4-FFF2-40B4-BE49-F238E27FC236}">
                <a16:creationId xmlns:a16="http://schemas.microsoft.com/office/drawing/2014/main" id="{4AC005F2-920A-3DE3-71DE-3E75A7DC10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19763" y="2072608"/>
            <a:ext cx="2492647" cy="2492647"/>
          </a:xfrm>
          <a:prstGeom prst="rect">
            <a:avLst/>
          </a:prstGeom>
        </p:spPr>
      </p:pic>
      <p:sp>
        <p:nvSpPr>
          <p:cNvPr id="11" name="TextBox 10">
            <a:extLst>
              <a:ext uri="{FF2B5EF4-FFF2-40B4-BE49-F238E27FC236}">
                <a16:creationId xmlns:a16="http://schemas.microsoft.com/office/drawing/2014/main" id="{7B42EB92-9FB8-9618-01F5-1B08EA7DD143}"/>
              </a:ext>
            </a:extLst>
          </p:cNvPr>
          <p:cNvSpPr txBox="1"/>
          <p:nvPr/>
        </p:nvSpPr>
        <p:spPr>
          <a:xfrm>
            <a:off x="622894" y="4675323"/>
            <a:ext cx="3286387" cy="1323439"/>
          </a:xfrm>
          <a:prstGeom prst="rect">
            <a:avLst/>
          </a:prstGeom>
          <a:noFill/>
        </p:spPr>
        <p:txBody>
          <a:bodyPr wrap="square">
            <a:spAutoFit/>
          </a:bodyPr>
          <a:lstStyle/>
          <a:p>
            <a:pPr marL="0" indent="0" algn="ctr">
              <a:buNone/>
            </a:pPr>
            <a:r>
              <a:rPr lang="es-AR" sz="2000" b="1" dirty="0">
                <a:solidFill>
                  <a:srgbClr val="002060"/>
                </a:solidFill>
                <a:latin typeface="+mj-lt"/>
              </a:rPr>
              <a:t>Estatus legal de las cámaras (derecho público, derecho privado o híbrido)</a:t>
            </a:r>
            <a:endParaRPr lang="es-AR" sz="1800" b="1" dirty="0">
              <a:latin typeface="+mj-lt"/>
            </a:endParaRPr>
          </a:p>
        </p:txBody>
      </p:sp>
      <p:sp>
        <p:nvSpPr>
          <p:cNvPr id="13" name="TextBox 12">
            <a:extLst>
              <a:ext uri="{FF2B5EF4-FFF2-40B4-BE49-F238E27FC236}">
                <a16:creationId xmlns:a16="http://schemas.microsoft.com/office/drawing/2014/main" id="{C90E7401-1B01-1B91-80A7-F943AC3171F4}"/>
              </a:ext>
            </a:extLst>
          </p:cNvPr>
          <p:cNvSpPr txBox="1"/>
          <p:nvPr/>
        </p:nvSpPr>
        <p:spPr>
          <a:xfrm>
            <a:off x="8857852" y="4679640"/>
            <a:ext cx="2684273" cy="1292662"/>
          </a:xfrm>
          <a:prstGeom prst="rect">
            <a:avLst/>
          </a:prstGeom>
          <a:noFill/>
        </p:spPr>
        <p:txBody>
          <a:bodyPr wrap="square">
            <a:spAutoFit/>
          </a:bodyPr>
          <a:lstStyle/>
          <a:p>
            <a:pPr marL="0" indent="0" algn="ctr">
              <a:buNone/>
            </a:pPr>
            <a:r>
              <a:rPr lang="es-AR" sz="2000" b="1" dirty="0">
                <a:solidFill>
                  <a:schemeClr val="accent3"/>
                </a:solidFill>
                <a:latin typeface="+mj-lt"/>
              </a:rPr>
              <a:t>Capacidades y prioridades de las cámaras </a:t>
            </a:r>
          </a:p>
          <a:p>
            <a:pPr marL="0" indent="0" algn="ctr">
              <a:buNone/>
            </a:pPr>
            <a:endParaRPr lang="en-GB" sz="1800" dirty="0">
              <a:solidFill>
                <a:schemeClr val="accent3"/>
              </a:solidFill>
              <a:latin typeface="+mj-lt"/>
            </a:endParaRPr>
          </a:p>
        </p:txBody>
      </p:sp>
      <p:pic>
        <p:nvPicPr>
          <p:cNvPr id="4" name="Graphic 3" descr="Battery charging outline">
            <a:extLst>
              <a:ext uri="{FF2B5EF4-FFF2-40B4-BE49-F238E27FC236}">
                <a16:creationId xmlns:a16="http://schemas.microsoft.com/office/drawing/2014/main" id="{086B5833-D873-8533-41A1-115EAE9A0E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9592" y="1908603"/>
            <a:ext cx="3040794" cy="3040794"/>
          </a:xfrm>
          <a:prstGeom prst="rect">
            <a:avLst/>
          </a:prstGeom>
        </p:spPr>
      </p:pic>
    </p:spTree>
    <p:extLst>
      <p:ext uri="{BB962C8B-B14F-4D97-AF65-F5344CB8AC3E}">
        <p14:creationId xmlns:p14="http://schemas.microsoft.com/office/powerpoint/2010/main" val="8648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27C756-BE4C-B69B-5D78-DA23248BE742}"/>
              </a:ext>
            </a:extLst>
          </p:cNvPr>
          <p:cNvSpPr>
            <a:spLocks noGrp="1"/>
          </p:cNvSpPr>
          <p:nvPr>
            <p:ph type="title"/>
          </p:nvPr>
        </p:nvSpPr>
        <p:spPr>
          <a:xfrm>
            <a:off x="1152000" y="3751980"/>
            <a:ext cx="9888000" cy="1022400"/>
          </a:xfrm>
        </p:spPr>
        <p:txBody>
          <a:bodyPr/>
          <a:lstStyle/>
          <a:p>
            <a:pPr algn="ctr"/>
            <a:r>
              <a:rPr lang="es-CR" sz="4400" b="1" dirty="0">
                <a:solidFill>
                  <a:srgbClr val="002060"/>
                </a:solidFill>
              </a:rPr>
              <a:t>Entonces, </a:t>
            </a:r>
            <a:r>
              <a:rPr lang="es-ES" sz="4400" b="1" dirty="0">
                <a:solidFill>
                  <a:srgbClr val="002060"/>
                </a:solidFill>
              </a:rPr>
              <a:t>¿qué suelen hacer las cámaras?</a:t>
            </a:r>
            <a:r>
              <a:rPr lang="es-CR" sz="4400" b="1" dirty="0">
                <a:solidFill>
                  <a:srgbClr val="002060"/>
                </a:solidFill>
              </a:rPr>
              <a:t> </a:t>
            </a:r>
            <a:br>
              <a:rPr lang="en-GB" sz="4400" b="1" dirty="0">
                <a:solidFill>
                  <a:srgbClr val="002060"/>
                </a:solidFill>
              </a:rPr>
            </a:br>
            <a:br>
              <a:rPr lang="en-GB" sz="4400" b="1" dirty="0">
                <a:solidFill>
                  <a:srgbClr val="002060"/>
                </a:solidFill>
              </a:rPr>
            </a:br>
            <a:endParaRPr lang="en-US" sz="4400" b="1" dirty="0">
              <a:solidFill>
                <a:srgbClr val="002060"/>
              </a:solidFill>
            </a:endParaRPr>
          </a:p>
        </p:txBody>
      </p:sp>
    </p:spTree>
    <p:extLst>
      <p:ext uri="{BB962C8B-B14F-4D97-AF65-F5344CB8AC3E}">
        <p14:creationId xmlns:p14="http://schemas.microsoft.com/office/powerpoint/2010/main" val="115641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8FD5C3-5BDF-3A9A-572B-25BD03BE4FCC}"/>
              </a:ext>
            </a:extLst>
          </p:cNvPr>
          <p:cNvSpPr>
            <a:spLocks noGrp="1"/>
          </p:cNvSpPr>
          <p:nvPr>
            <p:ph type="title"/>
          </p:nvPr>
        </p:nvSpPr>
        <p:spPr/>
        <p:txBody>
          <a:bodyPr/>
          <a:lstStyle/>
          <a:p>
            <a:r>
              <a:rPr lang="es-ES" b="1"/>
              <a:t>Los tres pilares </a:t>
            </a:r>
            <a:endParaRPr lang="en-US" b="1"/>
          </a:p>
        </p:txBody>
      </p:sp>
      <p:sp>
        <p:nvSpPr>
          <p:cNvPr id="7" name="TextBox 6">
            <a:extLst>
              <a:ext uri="{FF2B5EF4-FFF2-40B4-BE49-F238E27FC236}">
                <a16:creationId xmlns:a16="http://schemas.microsoft.com/office/drawing/2014/main" id="{7EB74B2C-036F-71DB-0A9D-2868087C0107}"/>
              </a:ext>
            </a:extLst>
          </p:cNvPr>
          <p:cNvSpPr txBox="1"/>
          <p:nvPr/>
        </p:nvSpPr>
        <p:spPr>
          <a:xfrm>
            <a:off x="4561089" y="3934617"/>
            <a:ext cx="3286387" cy="1384995"/>
          </a:xfrm>
          <a:prstGeom prst="rect">
            <a:avLst/>
          </a:prstGeom>
          <a:noFill/>
        </p:spPr>
        <p:txBody>
          <a:bodyPr wrap="square">
            <a:spAutoFit/>
          </a:bodyPr>
          <a:lstStyle/>
          <a:p>
            <a:pPr marL="0" indent="0" algn="ctr">
              <a:buNone/>
            </a:pPr>
            <a:r>
              <a:rPr lang="es-ES" sz="2800" b="1" dirty="0">
                <a:solidFill>
                  <a:schemeClr val="tx2">
                    <a:lumMod val="60000"/>
                    <a:lumOff val="40000"/>
                  </a:schemeClr>
                </a:solidFill>
                <a:latin typeface="+mj-lt"/>
              </a:rPr>
              <a:t>Intermediación, Supervisión y Administración</a:t>
            </a:r>
            <a:endParaRPr lang="en-GB" sz="2400" b="1" dirty="0">
              <a:solidFill>
                <a:schemeClr val="tx2"/>
              </a:solidFill>
              <a:latin typeface="+mj-lt"/>
            </a:endParaRPr>
          </a:p>
        </p:txBody>
      </p:sp>
      <p:sp>
        <p:nvSpPr>
          <p:cNvPr id="11" name="TextBox 10">
            <a:extLst>
              <a:ext uri="{FF2B5EF4-FFF2-40B4-BE49-F238E27FC236}">
                <a16:creationId xmlns:a16="http://schemas.microsoft.com/office/drawing/2014/main" id="{7B42EB92-9FB8-9618-01F5-1B08EA7DD143}"/>
              </a:ext>
            </a:extLst>
          </p:cNvPr>
          <p:cNvSpPr txBox="1"/>
          <p:nvPr/>
        </p:nvSpPr>
        <p:spPr>
          <a:xfrm>
            <a:off x="332921" y="3914194"/>
            <a:ext cx="3516761" cy="1077218"/>
          </a:xfrm>
          <a:prstGeom prst="rect">
            <a:avLst/>
          </a:prstGeom>
          <a:noFill/>
        </p:spPr>
        <p:txBody>
          <a:bodyPr wrap="square">
            <a:spAutoFit/>
          </a:bodyPr>
          <a:lstStyle/>
          <a:p>
            <a:pPr marL="0" indent="0" algn="ctr">
              <a:buNone/>
            </a:pPr>
            <a:r>
              <a:rPr lang="es-AR" sz="3200" b="1" dirty="0">
                <a:solidFill>
                  <a:srgbClr val="002060"/>
                </a:solidFill>
                <a:latin typeface="+mj-lt"/>
              </a:rPr>
              <a:t>Liderazgo y estrategias </a:t>
            </a:r>
            <a:endParaRPr lang="es-AR" sz="2800" b="1" dirty="0">
              <a:latin typeface="+mj-lt"/>
            </a:endParaRPr>
          </a:p>
        </p:txBody>
      </p:sp>
      <p:sp>
        <p:nvSpPr>
          <p:cNvPr id="13" name="TextBox 12">
            <a:extLst>
              <a:ext uri="{FF2B5EF4-FFF2-40B4-BE49-F238E27FC236}">
                <a16:creationId xmlns:a16="http://schemas.microsoft.com/office/drawing/2014/main" id="{C90E7401-1B01-1B91-80A7-F943AC3171F4}"/>
              </a:ext>
            </a:extLst>
          </p:cNvPr>
          <p:cNvSpPr txBox="1"/>
          <p:nvPr/>
        </p:nvSpPr>
        <p:spPr>
          <a:xfrm>
            <a:off x="8681509" y="4150060"/>
            <a:ext cx="2684273" cy="954107"/>
          </a:xfrm>
          <a:prstGeom prst="rect">
            <a:avLst/>
          </a:prstGeom>
          <a:noFill/>
        </p:spPr>
        <p:txBody>
          <a:bodyPr wrap="square">
            <a:spAutoFit/>
          </a:bodyPr>
          <a:lstStyle/>
          <a:p>
            <a:pPr algn="ctr"/>
            <a:r>
              <a:rPr lang="es-AR" sz="2800" b="1" dirty="0">
                <a:solidFill>
                  <a:schemeClr val="accent3"/>
                </a:solidFill>
                <a:latin typeface="+mj-lt"/>
              </a:rPr>
              <a:t>Prestación de servicios</a:t>
            </a:r>
          </a:p>
        </p:txBody>
      </p:sp>
      <p:pic>
        <p:nvPicPr>
          <p:cNvPr id="9" name="Graphic 8" descr="Cycle with people outline">
            <a:extLst>
              <a:ext uri="{FF2B5EF4-FFF2-40B4-BE49-F238E27FC236}">
                <a16:creationId xmlns:a16="http://schemas.microsoft.com/office/drawing/2014/main" id="{E51CA56E-D81D-E3E4-918A-B166C7178B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1799" y="1751073"/>
            <a:ext cx="2384969" cy="2384969"/>
          </a:xfrm>
          <a:prstGeom prst="rect">
            <a:avLst/>
          </a:prstGeom>
        </p:spPr>
      </p:pic>
      <p:pic>
        <p:nvPicPr>
          <p:cNvPr id="14" name="Graphic 13" descr="Box outline">
            <a:extLst>
              <a:ext uri="{FF2B5EF4-FFF2-40B4-BE49-F238E27FC236}">
                <a16:creationId xmlns:a16="http://schemas.microsoft.com/office/drawing/2014/main" id="{6721A037-8551-98A6-7AD3-F2B39CFE86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9593" y="2107936"/>
            <a:ext cx="2028106" cy="2028106"/>
          </a:xfrm>
          <a:prstGeom prst="rect">
            <a:avLst/>
          </a:prstGeom>
        </p:spPr>
      </p:pic>
      <p:pic>
        <p:nvPicPr>
          <p:cNvPr id="16" name="Graphic 15" descr="Compass outline">
            <a:extLst>
              <a:ext uri="{FF2B5EF4-FFF2-40B4-BE49-F238E27FC236}">
                <a16:creationId xmlns:a16="http://schemas.microsoft.com/office/drawing/2014/main" id="{CD2BE1FE-7387-3158-B186-E9473DFDAB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301" y="2006557"/>
            <a:ext cx="1874003" cy="1874003"/>
          </a:xfrm>
          <a:prstGeom prst="rect">
            <a:avLst/>
          </a:prstGeom>
        </p:spPr>
      </p:pic>
    </p:spTree>
    <p:extLst>
      <p:ext uri="{BB962C8B-B14F-4D97-AF65-F5344CB8AC3E}">
        <p14:creationId xmlns:p14="http://schemas.microsoft.com/office/powerpoint/2010/main" val="219515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p:txBody>
          <a:bodyPr/>
          <a:lstStyle/>
          <a:p>
            <a:r>
              <a:rPr lang="es-ES" b="1"/>
              <a:t>Liderazgo estratégico a nivel nacional, regional y local</a:t>
            </a:r>
            <a:endParaRPr lang="en-US" b="1"/>
          </a:p>
        </p:txBody>
      </p:sp>
      <p:grpSp>
        <p:nvGrpSpPr>
          <p:cNvPr id="9" name="Group 8">
            <a:extLst>
              <a:ext uri="{FF2B5EF4-FFF2-40B4-BE49-F238E27FC236}">
                <a16:creationId xmlns:a16="http://schemas.microsoft.com/office/drawing/2014/main" id="{3DEB7287-25EA-9690-687B-A411C378F574}"/>
              </a:ext>
            </a:extLst>
          </p:cNvPr>
          <p:cNvGrpSpPr/>
          <p:nvPr/>
        </p:nvGrpSpPr>
        <p:grpSpPr>
          <a:xfrm>
            <a:off x="-269663" y="2243037"/>
            <a:ext cx="6533003" cy="3748643"/>
            <a:chOff x="-25401" y="2054012"/>
            <a:chExt cx="7357534" cy="3327875"/>
          </a:xfrm>
        </p:grpSpPr>
        <p:pic>
          <p:nvPicPr>
            <p:cNvPr id="4" name="Picture 3">
              <a:extLst>
                <a:ext uri="{FF2B5EF4-FFF2-40B4-BE49-F238E27FC236}">
                  <a16:creationId xmlns:a16="http://schemas.microsoft.com/office/drawing/2014/main" id="{AA716D23-2A4A-C53A-5685-578C2BC1450C}"/>
                </a:ext>
              </a:extLst>
            </p:cNvPr>
            <p:cNvPicPr/>
            <p:nvPr/>
          </p:nvPicPr>
          <p:blipFill rotWithShape="1">
            <a:blip r:embed="rId3" cstate="print">
              <a:extLst>
                <a:ext uri="{28A0092B-C50C-407E-A947-70E740481C1C}">
                  <a14:useLocalDpi xmlns:a14="http://schemas.microsoft.com/office/drawing/2010/main" val="0"/>
                </a:ext>
              </a:extLst>
            </a:blip>
            <a:srcRect b="19757"/>
            <a:stretch/>
          </p:blipFill>
          <p:spPr>
            <a:xfrm>
              <a:off x="227542" y="2054012"/>
              <a:ext cx="7104591" cy="1387315"/>
            </a:xfrm>
            <a:prstGeom prst="rect">
              <a:avLst/>
            </a:prstGeom>
          </p:spPr>
        </p:pic>
        <p:pic>
          <p:nvPicPr>
            <p:cNvPr id="5" name="Picture 4">
              <a:extLst>
                <a:ext uri="{FF2B5EF4-FFF2-40B4-BE49-F238E27FC236}">
                  <a16:creationId xmlns:a16="http://schemas.microsoft.com/office/drawing/2014/main" id="{1269ED1A-9873-0C80-6DC6-59F0F834BE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401" y="3441327"/>
              <a:ext cx="7357534" cy="1940560"/>
            </a:xfrm>
            <a:prstGeom prst="rect">
              <a:avLst/>
            </a:prstGeom>
          </p:spPr>
        </p:pic>
      </p:grpSp>
      <p:sp>
        <p:nvSpPr>
          <p:cNvPr id="8" name="TextBox 7">
            <a:extLst>
              <a:ext uri="{FF2B5EF4-FFF2-40B4-BE49-F238E27FC236}">
                <a16:creationId xmlns:a16="http://schemas.microsoft.com/office/drawing/2014/main" id="{6C7F218F-7281-C0BB-5302-A846DA210B3C}"/>
              </a:ext>
            </a:extLst>
          </p:cNvPr>
          <p:cNvSpPr txBox="1"/>
          <p:nvPr/>
        </p:nvSpPr>
        <p:spPr>
          <a:xfrm>
            <a:off x="6096000" y="2142251"/>
            <a:ext cx="5553999" cy="4478149"/>
          </a:xfrm>
          <a:prstGeom prst="rect">
            <a:avLst/>
          </a:prstGeom>
          <a:noFill/>
        </p:spPr>
        <p:txBody>
          <a:bodyPr wrap="square">
            <a:spAutoFit/>
          </a:bodyPr>
          <a:lstStyle/>
          <a:p>
            <a:pPr marL="0" indent="0">
              <a:buNone/>
            </a:pPr>
            <a:r>
              <a:rPr lang="en-GB" sz="1900" b="1" dirty="0">
                <a:solidFill>
                  <a:srgbClr val="FFC000"/>
                </a:solidFill>
                <a:latin typeface="+mj-lt"/>
              </a:rPr>
              <a:t>Chile: </a:t>
            </a:r>
            <a:r>
              <a:rPr lang="en-GB" sz="1900" b="1" dirty="0">
                <a:latin typeface="+mj-lt"/>
              </a:rPr>
              <a:t>Cámara de Comercio de Santiago</a:t>
            </a:r>
          </a:p>
          <a:p>
            <a:pPr marL="0" indent="0">
              <a:buNone/>
            </a:pPr>
            <a:r>
              <a:rPr lang="es-AR" sz="1900" dirty="0">
                <a:latin typeface="+mj-lt"/>
              </a:rPr>
              <a:t>Junta Asesora de Talento Digital: Plataforma para empresas de e-</a:t>
            </a:r>
            <a:r>
              <a:rPr lang="es-AR" sz="1900" dirty="0" err="1">
                <a:latin typeface="+mj-lt"/>
              </a:rPr>
              <a:t>commerce</a:t>
            </a:r>
            <a:r>
              <a:rPr lang="es-AR" sz="1900" dirty="0">
                <a:latin typeface="+mj-lt"/>
              </a:rPr>
              <a:t>.</a:t>
            </a:r>
          </a:p>
          <a:p>
            <a:pPr marL="0" indent="0">
              <a:buNone/>
            </a:pPr>
            <a:r>
              <a:rPr lang="es-AR" sz="1900" dirty="0">
                <a:latin typeface="+mj-lt"/>
              </a:rPr>
              <a:t>Identifica brechas de talento digital.</a:t>
            </a:r>
          </a:p>
          <a:p>
            <a:pPr marL="0" indent="0">
              <a:buNone/>
            </a:pPr>
            <a:r>
              <a:rPr lang="es-AR" sz="1900" dirty="0">
                <a:latin typeface="+mj-lt"/>
              </a:rPr>
              <a:t>Colabora con universidades para adaptar currículos a la demanda.</a:t>
            </a:r>
          </a:p>
          <a:p>
            <a:pPr marL="0" indent="0">
              <a:buNone/>
            </a:pPr>
            <a:endParaRPr lang="en-GB" sz="1900" dirty="0">
              <a:latin typeface="+mj-lt"/>
            </a:endParaRPr>
          </a:p>
          <a:p>
            <a:r>
              <a:rPr lang="es-ES" sz="1900" b="1" dirty="0">
                <a:solidFill>
                  <a:srgbClr val="FFC000"/>
                </a:solidFill>
                <a:latin typeface="+mj-lt"/>
              </a:rPr>
              <a:t>Italia: </a:t>
            </a:r>
            <a:r>
              <a:rPr lang="es-ES" sz="1900" b="1" dirty="0">
                <a:latin typeface="+mj-lt"/>
              </a:rPr>
              <a:t>Anticipación de Habilidades de </a:t>
            </a:r>
            <a:r>
              <a:rPr lang="es-ES" sz="1900" b="1" dirty="0" err="1">
                <a:latin typeface="+mj-lt"/>
              </a:rPr>
              <a:t>Unioncamere</a:t>
            </a:r>
            <a:endParaRPr lang="en-GB" sz="1900" dirty="0">
              <a:effectLst/>
              <a:latin typeface="+mj-lt"/>
              <a:ea typeface="Arial" panose="020B0604020202020204" pitchFamily="34" charset="0"/>
              <a:cs typeface="Times New Roman" panose="02020603050405020304" pitchFamily="18" charset="0"/>
            </a:endParaRPr>
          </a:p>
          <a:p>
            <a:pPr marL="0" indent="0">
              <a:buNone/>
            </a:pPr>
            <a:r>
              <a:rPr lang="es-ES" sz="1900" dirty="0">
                <a:latin typeface="+mj-lt"/>
              </a:rPr>
              <a:t>Encuesta Excelsior: Principal ejercicio de evaluación y anticipación de habilidades.</a:t>
            </a:r>
          </a:p>
          <a:p>
            <a:pPr marL="0" indent="0">
              <a:buNone/>
            </a:pPr>
            <a:r>
              <a:rPr lang="es-ES" sz="1900" dirty="0">
                <a:latin typeface="+mj-lt"/>
              </a:rPr>
              <a:t>Recopila necesidades laborales y de habilidades de 450.000-500.000 empresas anualmente.</a:t>
            </a:r>
          </a:p>
          <a:p>
            <a:pPr marL="0" indent="0">
              <a:buNone/>
            </a:pPr>
            <a:r>
              <a:rPr lang="es-ES" sz="1900" dirty="0">
                <a:latin typeface="+mj-lt"/>
              </a:rPr>
              <a:t>Resultados disponibles a nivel nacional, regional, subregional y por sector/tamaño de empresa.</a:t>
            </a:r>
            <a:endParaRPr lang="en-GB" sz="1900" dirty="0">
              <a:latin typeface="+mj-lt"/>
            </a:endParaRPr>
          </a:p>
        </p:txBody>
      </p:sp>
      <p:sp>
        <p:nvSpPr>
          <p:cNvPr id="6" name="TextBox 5">
            <a:extLst>
              <a:ext uri="{FF2B5EF4-FFF2-40B4-BE49-F238E27FC236}">
                <a16:creationId xmlns:a16="http://schemas.microsoft.com/office/drawing/2014/main" id="{72F772B4-E966-B9DF-DEE4-1A23C78D90CB}"/>
              </a:ext>
            </a:extLst>
          </p:cNvPr>
          <p:cNvSpPr txBox="1"/>
          <p:nvPr/>
        </p:nvSpPr>
        <p:spPr>
          <a:xfrm>
            <a:off x="6974391" y="1591945"/>
            <a:ext cx="6093994" cy="461665"/>
          </a:xfrm>
          <a:prstGeom prst="rect">
            <a:avLst/>
          </a:prstGeom>
          <a:noFill/>
        </p:spPr>
        <p:txBody>
          <a:bodyPr wrap="square">
            <a:spAutoFit/>
          </a:bodyPr>
          <a:lstStyle/>
          <a:p>
            <a:pPr marL="0" indent="0">
              <a:buNone/>
            </a:pPr>
            <a:r>
              <a:rPr lang="en-GB" sz="2400" b="1" i="1" dirty="0">
                <a:solidFill>
                  <a:srgbClr val="FFC000"/>
                </a:solidFill>
                <a:latin typeface="+mj-lt"/>
              </a:rPr>
              <a:t>Ideas </a:t>
            </a:r>
            <a:r>
              <a:rPr lang="en-GB" sz="2400" b="1" i="1" dirty="0" err="1">
                <a:solidFill>
                  <a:srgbClr val="FFC000"/>
                </a:solidFill>
                <a:latin typeface="+mj-lt"/>
              </a:rPr>
              <a:t>Inspiradoras</a:t>
            </a:r>
            <a:endParaRPr lang="en-GB" sz="2400" b="1" i="1" dirty="0">
              <a:solidFill>
                <a:srgbClr val="FFC000"/>
              </a:solidFill>
              <a:latin typeface="+mj-lt"/>
            </a:endParaRPr>
          </a:p>
        </p:txBody>
      </p:sp>
      <p:pic>
        <p:nvPicPr>
          <p:cNvPr id="7" name="Graphic 6" descr="Pin outline">
            <a:extLst>
              <a:ext uri="{FF2B5EF4-FFF2-40B4-BE49-F238E27FC236}">
                <a16:creationId xmlns:a16="http://schemas.microsoft.com/office/drawing/2014/main" id="{E96B6614-C26C-1D9E-2BC3-A6681112E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28553">
            <a:off x="6336771" y="1361800"/>
            <a:ext cx="720918" cy="720918"/>
          </a:xfrm>
          <a:prstGeom prst="rect">
            <a:avLst/>
          </a:prstGeom>
        </p:spPr>
      </p:pic>
    </p:spTree>
    <p:extLst>
      <p:ext uri="{BB962C8B-B14F-4D97-AF65-F5344CB8AC3E}">
        <p14:creationId xmlns:p14="http://schemas.microsoft.com/office/powerpoint/2010/main" val="113251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D7DB2-5835-C66A-F45C-D827C95B2AC3}"/>
              </a:ext>
            </a:extLst>
          </p:cNvPr>
          <p:cNvSpPr>
            <a:spLocks noGrp="1"/>
          </p:cNvSpPr>
          <p:nvPr>
            <p:ph type="title"/>
          </p:nvPr>
        </p:nvSpPr>
        <p:spPr/>
        <p:txBody>
          <a:bodyPr/>
          <a:lstStyle/>
          <a:p>
            <a:r>
              <a:rPr lang="es-ES" b="1"/>
              <a:t>Un intermediario entre empresas, gobiernos, institutos de formación y aprendices</a:t>
            </a:r>
            <a:endParaRPr lang="en-US" b="1"/>
          </a:p>
        </p:txBody>
      </p:sp>
      <p:pic>
        <p:nvPicPr>
          <p:cNvPr id="9" name="Picture 8">
            <a:extLst>
              <a:ext uri="{FF2B5EF4-FFF2-40B4-BE49-F238E27FC236}">
                <a16:creationId xmlns:a16="http://schemas.microsoft.com/office/drawing/2014/main" id="{1335CD92-B8B8-4175-701A-577A65CC295C}"/>
              </a:ext>
            </a:extLst>
          </p:cNvPr>
          <p:cNvPicPr>
            <a:picLocks noChangeAspect="1"/>
          </p:cNvPicPr>
          <p:nvPr/>
        </p:nvPicPr>
        <p:blipFill>
          <a:blip r:embed="rId3"/>
          <a:stretch>
            <a:fillRect/>
          </a:stretch>
        </p:blipFill>
        <p:spPr>
          <a:xfrm>
            <a:off x="896546" y="2082567"/>
            <a:ext cx="3712039" cy="4646645"/>
          </a:xfrm>
          <a:prstGeom prst="rect">
            <a:avLst/>
          </a:prstGeom>
        </p:spPr>
      </p:pic>
      <p:sp>
        <p:nvSpPr>
          <p:cNvPr id="11" name="TextBox 10">
            <a:extLst>
              <a:ext uri="{FF2B5EF4-FFF2-40B4-BE49-F238E27FC236}">
                <a16:creationId xmlns:a16="http://schemas.microsoft.com/office/drawing/2014/main" id="{67CE2C12-791F-7629-7F5F-2AA4FECEE020}"/>
              </a:ext>
            </a:extLst>
          </p:cNvPr>
          <p:cNvSpPr txBox="1"/>
          <p:nvPr/>
        </p:nvSpPr>
        <p:spPr>
          <a:xfrm>
            <a:off x="896546" y="1615911"/>
            <a:ext cx="3503929" cy="577081"/>
          </a:xfrm>
          <a:prstGeom prst="rect">
            <a:avLst/>
          </a:prstGeom>
          <a:noFill/>
        </p:spPr>
        <p:txBody>
          <a:bodyPr wrap="square">
            <a:spAutoFit/>
          </a:bodyPr>
          <a:lstStyle/>
          <a:p>
            <a:pPr algn="ctr"/>
            <a:r>
              <a:rPr lang="es-ES" sz="1050" b="1" dirty="0">
                <a:solidFill>
                  <a:srgbClr val="124A88"/>
                </a:solidFill>
                <a:effectLst/>
                <a:latin typeface="Arial" panose="020B0604020202020204" pitchFamily="34" charset="0"/>
                <a:ea typeface="Arial" panose="020B0604020202020204" pitchFamily="34" charset="0"/>
                <a:cs typeface="Times New Roman" panose="02020603050405020304" pitchFamily="18" charset="0"/>
              </a:rPr>
              <a:t>Con qué frecuencia las cámaras reportan trabajar con diferentes actores en apoyo a las políticas y programas de </a:t>
            </a:r>
            <a:r>
              <a:rPr lang="es-ES" sz="1050" b="1" dirty="0" err="1">
                <a:solidFill>
                  <a:srgbClr val="124A88"/>
                </a:solidFill>
                <a:effectLst/>
                <a:latin typeface="Arial" panose="020B0604020202020204" pitchFamily="34" charset="0"/>
                <a:ea typeface="Arial" panose="020B0604020202020204" pitchFamily="34" charset="0"/>
                <a:cs typeface="Times New Roman" panose="02020603050405020304" pitchFamily="18" charset="0"/>
              </a:rPr>
              <a:t>hablilidades</a:t>
            </a:r>
            <a:endParaRPr lang="en-US" sz="1050" b="1" dirty="0"/>
          </a:p>
        </p:txBody>
      </p:sp>
      <p:sp>
        <p:nvSpPr>
          <p:cNvPr id="14" name="TextBox 13">
            <a:extLst>
              <a:ext uri="{FF2B5EF4-FFF2-40B4-BE49-F238E27FC236}">
                <a16:creationId xmlns:a16="http://schemas.microsoft.com/office/drawing/2014/main" id="{BC7A5CB8-A8C8-409D-9190-BD309B12A089}"/>
              </a:ext>
            </a:extLst>
          </p:cNvPr>
          <p:cNvSpPr txBox="1"/>
          <p:nvPr/>
        </p:nvSpPr>
        <p:spPr>
          <a:xfrm>
            <a:off x="5813974" y="3642793"/>
            <a:ext cx="6161791" cy="3108543"/>
          </a:xfrm>
          <a:prstGeom prst="rect">
            <a:avLst/>
          </a:prstGeom>
          <a:noFill/>
        </p:spPr>
        <p:txBody>
          <a:bodyPr wrap="square">
            <a:spAutoFit/>
          </a:bodyPr>
          <a:lstStyle/>
          <a:p>
            <a:pPr marL="0" indent="0">
              <a:buNone/>
            </a:pPr>
            <a:r>
              <a:rPr lang="en-GB" sz="2000" b="1" i="1" dirty="0">
                <a:solidFill>
                  <a:srgbClr val="FFC000"/>
                </a:solidFill>
                <a:latin typeface="+mj-lt"/>
              </a:rPr>
              <a:t>Ideas </a:t>
            </a:r>
            <a:r>
              <a:rPr lang="en-GB" sz="2000" b="1" i="1" dirty="0" err="1">
                <a:solidFill>
                  <a:srgbClr val="FFC000"/>
                </a:solidFill>
                <a:latin typeface="+mj-lt"/>
              </a:rPr>
              <a:t>Inspiradoras</a:t>
            </a:r>
            <a:endParaRPr lang="en-GB" sz="1400" dirty="0">
              <a:latin typeface="+mj-lt"/>
            </a:endParaRPr>
          </a:p>
          <a:p>
            <a:r>
              <a:rPr lang="es-ES" sz="1600" b="1" dirty="0">
                <a:solidFill>
                  <a:srgbClr val="FFC000"/>
                </a:solidFill>
                <a:latin typeface="+mj-lt"/>
              </a:rPr>
              <a:t>Australia: </a:t>
            </a:r>
            <a:r>
              <a:rPr lang="es-ES" sz="1600" b="1" dirty="0" err="1">
                <a:latin typeface="+mj-lt"/>
              </a:rPr>
              <a:t>Apprenticeship</a:t>
            </a:r>
            <a:r>
              <a:rPr lang="es-ES" sz="1600" b="1" dirty="0">
                <a:latin typeface="+mj-lt"/>
              </a:rPr>
              <a:t> Support Australia (ASA)</a:t>
            </a:r>
            <a:endParaRPr lang="es-ES" sz="1600" dirty="0">
              <a:latin typeface="+mj-lt"/>
            </a:endParaRPr>
          </a:p>
          <a:p>
            <a:r>
              <a:rPr lang="es-ES" sz="1600" dirty="0">
                <a:latin typeface="+mj-lt"/>
              </a:rPr>
              <a:t>Red de apoyo a la contratación, formación y retención de aprendices en Australia.</a:t>
            </a:r>
          </a:p>
          <a:p>
            <a:r>
              <a:rPr lang="es-ES" sz="1600" dirty="0">
                <a:latin typeface="+mj-lt"/>
              </a:rPr>
              <a:t>Colabora con escuelas, empresas y aprendices.</a:t>
            </a:r>
          </a:p>
          <a:p>
            <a:r>
              <a:rPr lang="es-ES" sz="1600" dirty="0">
                <a:latin typeface="+mj-lt"/>
              </a:rPr>
              <a:t>Objetivo: Mejorar retención, finalización y satisfacción.</a:t>
            </a:r>
          </a:p>
          <a:p>
            <a:r>
              <a:rPr lang="es-ES" sz="1600" dirty="0">
                <a:latin typeface="+mj-lt"/>
              </a:rPr>
              <a:t>Enfoque: Reducir la carga administrativa y centralizar al aprendiz</a:t>
            </a:r>
          </a:p>
          <a:p>
            <a:endParaRPr lang="es-ES" sz="1600" dirty="0">
              <a:latin typeface="+mj-lt"/>
            </a:endParaRPr>
          </a:p>
          <a:p>
            <a:pPr algn="l"/>
            <a:r>
              <a:rPr lang="en-US" sz="1600" b="1" dirty="0">
                <a:solidFill>
                  <a:srgbClr val="FFC000"/>
                </a:solidFill>
                <a:latin typeface="+mj-lt"/>
              </a:rPr>
              <a:t>Zambia: </a:t>
            </a:r>
            <a:r>
              <a:rPr lang="es-ES" sz="1600" b="1" dirty="0">
                <a:latin typeface="+mj-lt"/>
              </a:rPr>
              <a:t>Alianza formalizada con servicios públicos de Formación y la cámara nacional</a:t>
            </a:r>
          </a:p>
          <a:p>
            <a:pPr algn="l"/>
            <a:r>
              <a:rPr lang="es-ES" sz="1600" dirty="0">
                <a:latin typeface="+mj-lt"/>
              </a:rPr>
              <a:t>Objetivo: Colaboración para avanzar educación técnica, vocacional y formación empresarial.</a:t>
            </a:r>
            <a:endParaRPr lang="en-US" sz="1600" dirty="0">
              <a:latin typeface="+mj-lt"/>
            </a:endParaRPr>
          </a:p>
        </p:txBody>
      </p:sp>
      <p:pic>
        <p:nvPicPr>
          <p:cNvPr id="4" name="Graphic 3" descr="Abacus outline">
            <a:extLst>
              <a:ext uri="{FF2B5EF4-FFF2-40B4-BE49-F238E27FC236}">
                <a16:creationId xmlns:a16="http://schemas.microsoft.com/office/drawing/2014/main" id="{1F1D0733-766C-24B7-632F-5E15F95A1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5919" y="1615911"/>
            <a:ext cx="1028055" cy="1028055"/>
          </a:xfrm>
          <a:prstGeom prst="rect">
            <a:avLst/>
          </a:prstGeom>
        </p:spPr>
      </p:pic>
      <p:sp>
        <p:nvSpPr>
          <p:cNvPr id="5" name="TextBox 4">
            <a:extLst>
              <a:ext uri="{FF2B5EF4-FFF2-40B4-BE49-F238E27FC236}">
                <a16:creationId xmlns:a16="http://schemas.microsoft.com/office/drawing/2014/main" id="{4A4C63EA-5DCB-A62B-E724-47881A486D34}"/>
              </a:ext>
            </a:extLst>
          </p:cNvPr>
          <p:cNvSpPr txBox="1"/>
          <p:nvPr/>
        </p:nvSpPr>
        <p:spPr>
          <a:xfrm>
            <a:off x="5905883" y="1728624"/>
            <a:ext cx="6286117" cy="707886"/>
          </a:xfrm>
          <a:prstGeom prst="rect">
            <a:avLst/>
          </a:prstGeom>
          <a:noFill/>
        </p:spPr>
        <p:txBody>
          <a:bodyPr wrap="square" rtlCol="0">
            <a:spAutoFit/>
          </a:bodyPr>
          <a:lstStyle/>
          <a:p>
            <a:r>
              <a:rPr lang="en-GB" sz="2000" b="1" dirty="0">
                <a:solidFill>
                  <a:schemeClr val="tx2">
                    <a:lumMod val="60000"/>
                    <a:lumOff val="40000"/>
                  </a:schemeClr>
                </a:solidFill>
                <a:latin typeface="+mj-lt"/>
              </a:rPr>
              <a:t>77% </a:t>
            </a:r>
            <a:r>
              <a:rPr lang="en-GB" sz="2000" dirty="0">
                <a:latin typeface="+mj-lt"/>
              </a:rPr>
              <a:t>de las </a:t>
            </a:r>
            <a:r>
              <a:rPr lang="en-GB" sz="2000" dirty="0" err="1">
                <a:latin typeface="+mj-lt"/>
              </a:rPr>
              <a:t>cámaras</a:t>
            </a:r>
            <a:r>
              <a:rPr lang="en-GB" sz="2000" dirty="0">
                <a:latin typeface="+mj-lt"/>
              </a:rPr>
              <a:t> </a:t>
            </a:r>
            <a:r>
              <a:rPr lang="en-GB" sz="2000" dirty="0" err="1">
                <a:latin typeface="+mj-lt"/>
              </a:rPr>
              <a:t>sirven</a:t>
            </a:r>
            <a:r>
              <a:rPr lang="en-GB" sz="2000" dirty="0">
                <a:latin typeface="+mj-lt"/>
              </a:rPr>
              <a:t> </a:t>
            </a:r>
            <a:r>
              <a:rPr lang="en-GB" sz="2000" dirty="0" err="1">
                <a:latin typeface="+mj-lt"/>
              </a:rPr>
              <a:t>una</a:t>
            </a:r>
            <a:r>
              <a:rPr lang="en-GB" sz="2000" dirty="0">
                <a:latin typeface="+mj-lt"/>
              </a:rPr>
              <a:t> </a:t>
            </a:r>
            <a:r>
              <a:rPr lang="en-GB" sz="2000" dirty="0" err="1">
                <a:latin typeface="+mj-lt"/>
              </a:rPr>
              <a:t>función</a:t>
            </a:r>
            <a:r>
              <a:rPr lang="en-GB" sz="2000" dirty="0">
                <a:latin typeface="+mj-lt"/>
              </a:rPr>
              <a:t> de </a:t>
            </a:r>
            <a:r>
              <a:rPr lang="en-GB" sz="2000" dirty="0" err="1">
                <a:latin typeface="+mj-lt"/>
              </a:rPr>
              <a:t>intermediación</a:t>
            </a:r>
            <a:endParaRPr lang="en-US" sz="2000" dirty="0">
              <a:latin typeface="+mj-lt"/>
            </a:endParaRPr>
          </a:p>
        </p:txBody>
      </p:sp>
      <p:pic>
        <p:nvPicPr>
          <p:cNvPr id="6" name="Graphic 5" descr="Abacus outline">
            <a:extLst>
              <a:ext uri="{FF2B5EF4-FFF2-40B4-BE49-F238E27FC236}">
                <a16:creationId xmlns:a16="http://schemas.microsoft.com/office/drawing/2014/main" id="{26485223-ADB3-C27F-B74C-F951326E59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5920" y="2656975"/>
            <a:ext cx="1028055" cy="1028055"/>
          </a:xfrm>
          <a:prstGeom prst="rect">
            <a:avLst/>
          </a:prstGeom>
        </p:spPr>
      </p:pic>
      <p:sp>
        <p:nvSpPr>
          <p:cNvPr id="7" name="TextBox 6">
            <a:extLst>
              <a:ext uri="{FF2B5EF4-FFF2-40B4-BE49-F238E27FC236}">
                <a16:creationId xmlns:a16="http://schemas.microsoft.com/office/drawing/2014/main" id="{5C6EEF10-5063-FDE9-6800-EE0ACD1319C0}"/>
              </a:ext>
            </a:extLst>
          </p:cNvPr>
          <p:cNvSpPr txBox="1"/>
          <p:nvPr/>
        </p:nvSpPr>
        <p:spPr>
          <a:xfrm>
            <a:off x="5905882" y="2729677"/>
            <a:ext cx="6161791" cy="707886"/>
          </a:xfrm>
          <a:prstGeom prst="rect">
            <a:avLst/>
          </a:prstGeom>
          <a:noFill/>
        </p:spPr>
        <p:txBody>
          <a:bodyPr wrap="square" rtlCol="0">
            <a:spAutoFit/>
          </a:bodyPr>
          <a:lstStyle/>
          <a:p>
            <a:r>
              <a:rPr lang="en-GB" sz="2000" b="1" dirty="0">
                <a:solidFill>
                  <a:srgbClr val="002060"/>
                </a:solidFill>
                <a:latin typeface="+mj-lt"/>
              </a:rPr>
              <a:t>60% </a:t>
            </a:r>
            <a:r>
              <a:rPr lang="en-GB" sz="2000" dirty="0">
                <a:latin typeface="+mj-lt"/>
              </a:rPr>
              <a:t>de las </a:t>
            </a:r>
            <a:r>
              <a:rPr lang="en-GB" sz="2000" dirty="0" err="1">
                <a:latin typeface="+mj-lt"/>
              </a:rPr>
              <a:t>cámaras</a:t>
            </a:r>
            <a:r>
              <a:rPr lang="en-GB" sz="2000" dirty="0">
                <a:latin typeface="+mj-lt"/>
              </a:rPr>
              <a:t> </a:t>
            </a:r>
            <a:r>
              <a:rPr lang="en-GB" sz="2000" dirty="0" err="1">
                <a:latin typeface="+mj-lt"/>
              </a:rPr>
              <a:t>están</a:t>
            </a:r>
            <a:r>
              <a:rPr lang="en-GB" sz="2000" dirty="0">
                <a:latin typeface="+mj-lt"/>
              </a:rPr>
              <a:t> </a:t>
            </a:r>
            <a:r>
              <a:rPr lang="en-GB" sz="2000" dirty="0" err="1">
                <a:latin typeface="+mj-lt"/>
              </a:rPr>
              <a:t>en</a:t>
            </a:r>
            <a:r>
              <a:rPr lang="en-GB" sz="2000" dirty="0">
                <a:latin typeface="+mj-lt"/>
              </a:rPr>
              <a:t> </a:t>
            </a:r>
            <a:r>
              <a:rPr lang="en-GB" sz="2000" dirty="0" err="1">
                <a:latin typeface="+mj-lt"/>
              </a:rPr>
              <a:t>contacto</a:t>
            </a:r>
            <a:r>
              <a:rPr lang="en-GB" sz="2000" dirty="0">
                <a:latin typeface="+mj-lt"/>
              </a:rPr>
              <a:t> con las </a:t>
            </a:r>
            <a:r>
              <a:rPr lang="en-GB" sz="2000" dirty="0" err="1">
                <a:latin typeface="+mj-lt"/>
              </a:rPr>
              <a:t>autoridades</a:t>
            </a:r>
            <a:r>
              <a:rPr lang="en-GB" sz="2000" dirty="0">
                <a:latin typeface="+mj-lt"/>
              </a:rPr>
              <a:t> regionals y locales con </a:t>
            </a:r>
            <a:r>
              <a:rPr lang="en-GB" sz="2000" dirty="0" err="1">
                <a:latin typeface="+mj-lt"/>
              </a:rPr>
              <a:t>frecuencia</a:t>
            </a:r>
            <a:endParaRPr lang="en-US" sz="2000" dirty="0">
              <a:highlight>
                <a:srgbClr val="FFFF00"/>
              </a:highlight>
              <a:latin typeface="+mj-lt"/>
            </a:endParaRPr>
          </a:p>
        </p:txBody>
      </p:sp>
      <p:pic>
        <p:nvPicPr>
          <p:cNvPr id="8" name="Graphic 7" descr="Pin outline">
            <a:extLst>
              <a:ext uri="{FF2B5EF4-FFF2-40B4-BE49-F238E27FC236}">
                <a16:creationId xmlns:a16="http://schemas.microsoft.com/office/drawing/2014/main" id="{242AAC44-69F8-8157-460B-0CD328057E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300731">
            <a:off x="5004389" y="3680482"/>
            <a:ext cx="720918" cy="720918"/>
          </a:xfrm>
          <a:prstGeom prst="rect">
            <a:avLst/>
          </a:prstGeom>
        </p:spPr>
      </p:pic>
    </p:spTree>
    <p:extLst>
      <p:ext uri="{BB962C8B-B14F-4D97-AF65-F5344CB8AC3E}">
        <p14:creationId xmlns:p14="http://schemas.microsoft.com/office/powerpoint/2010/main" val="842048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38748f9a9154900b8a26f19217530ef xmlns="c0e75541-f54f-401c-9a34-cb7fded40982">
      <Terms xmlns="http://schemas.microsoft.com/office/infopath/2007/PartnerControls"/>
    </i38748f9a9154900b8a26f19217530ef>
    <OECDSharingStatus xmlns="bbc7a7a3-1361-4a32-9a19-e150eb4da2ba" xsi:nil="true"/>
    <OECDKimBussinessContext xmlns="54c4cd27-f286-408f-9ce0-33c1e0f3ab3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2 Provide Employment Opportunities for All, Improve Human Capital and Social Cohesion and Promote a Sustainable Environment</TermName>
          <TermId xmlns="http://schemas.microsoft.com/office/infopath/2007/PartnerControls">1928313d-2f7a-47ea-b110-48abfe40c6c9</TermId>
        </TermInfo>
      </Terms>
    </eSharePWBTaxHTField0>
    <OECDlanguage xmlns="ca82dde9-3436-4d3d-bddd-d31447390034">English</OECDlanguage>
    <IconOverlay xmlns="http://schemas.microsoft.com/sharepoint/v4" xsi:nil="true"/>
    <OECDProjectLookup xmlns="bbc7a7a3-1361-4a32-9a19-e150eb4da2ba">265</OECDProjectLookup>
    <OECDMainProject xmlns="bbc7a7a3-1361-4a32-9a19-e150eb4da2ba" xsi:nil="true"/>
    <OECDPinnedBy xmlns="bbc7a7a3-1361-4a32-9a19-e150eb4da2ba">
      <UserInfo>
        <DisplayName/>
        <AccountId xsi:nil="true"/>
        <AccountType/>
      </UserInfo>
    </OECDPinnedBy>
    <b5734379896a43bfa9844e286e5b2c8d xmlns="bbc7a7a3-1361-4a32-9a19-e150eb4da2ba" xsi:nil="true"/>
    <OECDExpirationDate xmlns="c0e75541-f54f-401c-9a34-cb7fded40982" xsi:nil="true"/>
    <OECDProjectManager xmlns="bbc7a7a3-1361-4a32-9a19-e150eb4da2ba">
      <UserInfo>
        <DisplayName>RUBIN Anna, CFE/LESI</DisplayName>
        <AccountId>97</AccountId>
        <AccountType/>
      </UserInfo>
    </OECDProjectManager>
    <OECDMeetingDate xmlns="54c4cd27-f286-408f-9ce0-33c1e0f3ab39" xsi:nil="true"/>
    <OECDTagsCache xmlns="bbc7a7a3-1361-4a32-9a19-e150eb4da2ba" xsi:nil="true"/>
    <eShareHorizProjTaxHTField0 xmlns="c0e75541-f54f-401c-9a34-cb7fded40982" xsi:nil="true"/>
    <eShareCommitteeTaxHTField0 xmlns="c9f238dd-bb73-4aef-a7a5-d644ad823e52">
      <Terms xmlns="http://schemas.microsoft.com/office/infopath/2007/PartnerControls"/>
    </eShareCommitteeTaxHTField0>
    <OECDYear xmlns="54c4cd27-f286-408f-9ce0-33c1e0f3ab39" xsi:nil="true"/>
    <OECDKimProvenance xmlns="54c4cd27-f286-408f-9ce0-33c1e0f3ab39" xsi:nil="true"/>
    <OECDProjectMembers xmlns="bbc7a7a3-1361-4a32-9a19-e150eb4da2ba">
      <UserInfo>
        <DisplayName>KAMMERER Lukas, CFE/LESI</DisplayName>
        <AccountId>3742</AccountId>
        <AccountType/>
      </UserInfo>
      <UserInfo>
        <DisplayName>MELIC Talia, CFE/LESI</DisplayName>
        <AccountId>4917</AccountId>
        <AccountType/>
      </UserInfo>
      <UserInfo>
        <DisplayName>HUOVINEN Anni, CFE/LESI</DisplayName>
        <AccountId>4503</AccountId>
        <AccountType/>
      </UserInfo>
      <UserInfo>
        <DisplayName>CAMPBELL Alexandra, CFE/LESI</DisplayName>
        <AccountId>271</AccountId>
        <AccountType/>
      </UserInfo>
      <UserInfo>
        <DisplayName>CORONADO Oscar, CFE/LESI</DisplayName>
        <AccountId>4533</AccountId>
        <AccountType/>
      </UserInfo>
    </OECDProjectMembers>
    <fc991543b5234ffe9aadfa6c2c5f4ba5 xmlns="bbc7a7a3-1361-4a32-9a19-e150eb4da2ba">
      <Terms xmlns="http://schemas.microsoft.com/office/infopath/2007/PartnerControls"/>
    </fc991543b5234ffe9aadfa6c2c5f4ba5>
    <OECDCommunityDocumentURL xmlns="bbc7a7a3-1361-4a32-9a19-e150eb4da2ba"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Skills</TermName>
          <TermId xmlns="http://schemas.microsoft.com/office/infopath/2007/PartnerControls">cfb0c4bc-ef0d-44ad-811d-389e928c8141</TermId>
        </TermInfo>
      </Terms>
    </eShareTopicTaxHTField0>
    <eShareKeywordsTaxHTField0 xmlns="c9f238dd-bb73-4aef-a7a5-d644ad823e52">
      <Terms xmlns="http://schemas.microsoft.com/office/infopath/2007/PartnerControls"/>
    </eShareKeywordsTaxHTField0>
    <OECDCommunityDocumentID xmlns="bbc7a7a3-1361-4a32-9a19-e150eb4da2ba" xsi:nil="true"/>
    <OECDAllRelatedUsers xmlns="c0e75541-f54f-401c-9a34-cb7fded40982">
      <UserInfo>
        <DisplayName/>
        <AccountId xsi:nil="true"/>
        <AccountType/>
      </UserInfo>
    </OECDAllRelatedUsers>
    <TaxCatchAll xmlns="ca82dde9-3436-4d3d-bddd-d31447390034">
      <Value>587</Value>
      <Value>360</Value>
    </TaxCatchAll>
  </documentManagement>
</p:properties>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4E623AE0B855E041B1290D0883742A68" ma:contentTypeVersion="52" ma:contentTypeDescription="" ma:contentTypeScope="" ma:versionID="53b00569b60faa8c1e51027635d0d8f9">
  <xsd:schema xmlns:xsd="http://www.w3.org/2001/XMLSchema" xmlns:xs="http://www.w3.org/2001/XMLSchema" xmlns:p="http://schemas.microsoft.com/office/2006/metadata/properties" xmlns:ns1="54c4cd27-f286-408f-9ce0-33c1e0f3ab39" xmlns:ns2="c0e75541-f54f-401c-9a34-cb7fded40982" xmlns:ns3="bbc7a7a3-1361-4a32-9a19-e150eb4da2ba" xmlns:ns5="c9f238dd-bb73-4aef-a7a5-d644ad823e52" xmlns:ns6="ca82dde9-3436-4d3d-bddd-d31447390034" xmlns:ns7="http://schemas.microsoft.com/sharepoint/v4" targetNamespace="http://schemas.microsoft.com/office/2006/metadata/properties" ma:root="true" ma:fieldsID="b82be502a2c203bdaa4c6953546e6242" ns1:_="" ns2:_="" ns3:_="" ns5:_="" ns6:_="" ns7:_="">
    <xsd:import namespace="54c4cd27-f286-408f-9ce0-33c1e0f3ab39"/>
    <xsd:import namespace="c0e75541-f54f-401c-9a34-cb7fded40982"/>
    <xsd:import namespace="bbc7a7a3-1361-4a32-9a19-e150eb4da2ba"/>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OECDlanguage" minOccurs="0"/>
                <xsd:element ref="ns6:TaxCatchAll" minOccurs="0"/>
                <xsd:element ref="ns6:TaxCatchAllLabel" minOccurs="0"/>
                <xsd:element ref="ns1:OECDMeetingDate" minOccurs="0"/>
                <xsd:element ref="ns3:b5734379896a43bfa9844e286e5b2c8d" minOccurs="0"/>
                <xsd:element ref="ns2:i38748f9a9154900b8a26f19217530ef" minOccurs="0"/>
                <xsd:element ref="ns3:fc991543b5234ffe9aadfa6c2c5f4ba5" minOccurs="0"/>
                <xsd:element ref="ns3:OECDSharingStatus" minOccurs="0"/>
                <xsd:element ref="ns3:OECDCommunityDocumentURL" minOccurs="0"/>
                <xsd:element ref="ns3:OECDCommunityDocumentID" minOccurs="0"/>
                <xsd:element ref="ns3:OECDTagsCache" minOccurs="0"/>
                <xsd:element ref="ns2:eShareHorizProjTaxHTField0" minOccurs="0"/>
                <xsd:element ref="ns2:OECDAllRelatedUsers" minOccurs="0"/>
                <xsd:element ref="ns3:SharedWithUsers" minOccurs="0"/>
                <xsd:element ref="ns7:IconOverlay" minOccurs="0"/>
                <xsd:element ref="ns1:OECDYear"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31" nillable="true" ma:displayName="Meeting Date" ma:default="" ma:format="DateOnly" ma:hidden="true" ma:internalName="OECDMeetingDate">
      <xsd:simpleType>
        <xsd:restriction base="dms:DateTime"/>
      </xsd:simpleType>
    </xsd:element>
    <xsd:element name="OECDYear" ma:index="44"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e75541-f54f-401c-9a34-cb7fded40982"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i38748f9a9154900b8a26f19217530ef" ma:index="33" nillable="true" ma:taxonomy="true" ma:internalName="i38748f9a9154900b8a26f19217530ef" ma:taxonomyFieldName="OECDHorizontalProjects" ma:displayName="Horizontal project" ma:readOnly="false" ma:default="" ma:fieldId="{238748f9-a915-4900-b8a2-6f19217530ef}"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0" nillable="true" ma:displayName="OECDHorizontalProjects_0" ma:description="" ma:hidden="true" ma:internalName="eShareHorizProjTaxHTField0">
      <xsd:simpleType>
        <xsd:restriction base="dms:Note"/>
      </xsd:simpleType>
    </xsd:element>
    <xsd:element name="OECDAllRelatedUsers" ma:index="41"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c7a7a3-1361-4a32-9a19-e150eb4da2ba"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96bfc537-3f4a-49f4-8bd3-4998d9b1134f" ma:internalName="OECDProjectLookup" ma:readOnly="false" ma:showField="OECDShortProjectName" ma:web="bbc7a7a3-1361-4a32-9a19-e150eb4da2ba">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96bfc537-3f4a-49f4-8bd3-4998d9b1134f"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5734379896a43bfa9844e286e5b2c8d" ma:index="32" nillable="true" ma:displayName="Deliverable owner_0" ma:hidden="true" ma:internalName="b5734379896a43bfa9844e286e5b2c8d">
      <xsd:simpleType>
        <xsd:restriction base="dms:Note"/>
      </xsd:simpleType>
    </xsd:element>
    <xsd:element name="fc991543b5234ffe9aadfa6c2c5f4ba5" ma:index="34" nillable="true" ma:taxonomy="true" ma:internalName="fc991543b5234ffe9aadfa6c2c5f4ba5" ma:taxonomyFieldName="OECDProjectOwnerStructure" ma:displayName="Project owner" ma:readOnly="false" ma:default="" ma:fieldId="fc991543-b523-4ffe-9aad-fa6c2c5f4ba5"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39" nillable="true" ma:displayName="Tags cache" ma:description="" ma:hidden="true" ma:internalName="OECDTagsCache">
      <xsd:simpleType>
        <xsd:restriction base="dms:Note"/>
      </xsd:simpleType>
    </xsd:element>
    <xsd:element name="SharedWithUsers" ma:index="4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description="" ma:hidden="true" ma:list="{53561090-12f8-4042-a5cb-68ff0701e989}" ma:internalName="TaxCatchAll" ma:showField="CatchAllData" ma:web="c0e75541-f54f-401c-9a34-cb7fded40982">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53561090-12f8-4042-a5cb-68ff0701e989}" ma:internalName="TaxCatchAllLabel" ma:readOnly="true" ma:showField="CatchAllDataLabel" ma:web="c0e75541-f54f-401c-9a34-cb7fded4098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tFieldPriority xmlns="http://www.oecd.org/eshare/projectsentre/CtFieldPriority/" xmlns:i="http://www.w3.org/2001/XMLSchema-instance">
  <PriorityFields xmlns:a="http://schemas.microsoft.com/2003/10/Serialization/Arrays"/>
</CtFieldPriority>
</file>

<file path=customXml/itemProps1.xml><?xml version="1.0" encoding="utf-8"?>
<ds:datastoreItem xmlns:ds="http://schemas.openxmlformats.org/officeDocument/2006/customXml" ds:itemID="{36C1EF8A-7237-494B-8B3C-39CC3B77EA09}">
  <ds:schemaRefs>
    <ds:schemaRef ds:uri="54c4cd27-f286-408f-9ce0-33c1e0f3ab39"/>
    <ds:schemaRef ds:uri="bbc7a7a3-1361-4a32-9a19-e150eb4da2ba"/>
    <ds:schemaRef ds:uri="c0e75541-f54f-401c-9a34-cb7fded40982"/>
    <ds:schemaRef ds:uri="c9f238dd-bb73-4aef-a7a5-d644ad823e52"/>
    <ds:schemaRef ds:uri="ca82dde9-3436-4d3d-bddd-d31447390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9D727F-17E3-4F46-9CE8-8B7709CA43AE}">
  <ds:schemaRefs>
    <ds:schemaRef ds:uri="http://schemas.microsoft.com/sharepoint/v3/contenttype/forms"/>
  </ds:schemaRefs>
</ds:datastoreItem>
</file>

<file path=customXml/itemProps3.xml><?xml version="1.0" encoding="utf-8"?>
<ds:datastoreItem xmlns:ds="http://schemas.openxmlformats.org/officeDocument/2006/customXml" ds:itemID="{4AE5ABD8-8727-474C-A2B0-4A24F62D9A57}">
  <ds:schemaRefs>
    <ds:schemaRef ds:uri="Microsoft.SharePoint.Taxonomy.ContentTypeSync"/>
  </ds:schemaRefs>
</ds:datastoreItem>
</file>

<file path=customXml/itemProps4.xml><?xml version="1.0" encoding="utf-8"?>
<ds:datastoreItem xmlns:ds="http://schemas.openxmlformats.org/officeDocument/2006/customXml" ds:itemID="{7E27C585-4191-4335-88F1-7ACB1AE5435A}">
  <ds:schemaRefs>
    <ds:schemaRef ds:uri="54c4cd27-f286-408f-9ce0-33c1e0f3ab39"/>
    <ds:schemaRef ds:uri="bbc7a7a3-1361-4a32-9a19-e150eb4da2ba"/>
    <ds:schemaRef ds:uri="c0e75541-f54f-401c-9a34-cb7fded40982"/>
    <ds:schemaRef ds:uri="c9f238dd-bb73-4aef-a7a5-d644ad823e52"/>
    <ds:schemaRef ds:uri="ca82dde9-3436-4d3d-bddd-d31447390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9928C932-EB92-48EA-B03C-1FE630D5CCE5}">
  <ds:schemaRefs>
    <ds:schemaRef ds:uri="http://schemas.microsoft.com/2003/10/Serialization/Arrays"/>
    <ds:schemaRef ds:uri="http://www.oecd.org/eshare/projectsentre/CtFieldPriority/"/>
  </ds:schemaRefs>
</ds:datastoreItem>
</file>

<file path=docProps/app.xml><?xml version="1.0" encoding="utf-8"?>
<Properties xmlns="http://schemas.openxmlformats.org/officeDocument/2006/extended-properties" xmlns:vt="http://schemas.openxmlformats.org/officeDocument/2006/docPropsVTypes">
  <Template>OECD_English_white</Template>
  <TotalTime>1333</TotalTime>
  <Words>4297</Words>
  <Application>Microsoft Office PowerPoint</Application>
  <PresentationFormat>Widescreen</PresentationFormat>
  <Paragraphs>229</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Georgia</vt:lpstr>
      <vt:lpstr>Helvetica 65 Medium</vt:lpstr>
      <vt:lpstr>Symbol</vt:lpstr>
      <vt:lpstr>1_OECD_English_white</vt:lpstr>
      <vt:lpstr>OECD_English_white</vt:lpstr>
      <vt:lpstr>PowerPoint Presentation</vt:lpstr>
      <vt:lpstr>Encuesta OCDE-Eurocámaras-CCI 2024 </vt:lpstr>
      <vt:lpstr>Por qué las políticas de habilidades son importantes para las cámaras (y viceversa)</vt:lpstr>
      <vt:lpstr>Cúal es el valor de las cámaras en navegar estos retos? </vt:lpstr>
      <vt:lpstr>La participación de las cámaras varía entre países y dentro de ellos, dependiendo de…</vt:lpstr>
      <vt:lpstr>Entonces, ¿qué suelen hacer las cámaras?   </vt:lpstr>
      <vt:lpstr>Los tres pilares </vt:lpstr>
      <vt:lpstr>Liderazgo estratégico a nivel nacional, regional y local</vt:lpstr>
      <vt:lpstr>Un intermediario entre empresas, gobiernos, institutos de formación y aprendices</vt:lpstr>
      <vt:lpstr>Prestación de servicios</vt:lpstr>
      <vt:lpstr>Un proveedor de formación y servicios relacionados</vt:lpstr>
      <vt:lpstr>Donde las cámaras están bien posicionadas para contribuir</vt:lpstr>
      <vt:lpstr>Pero hay oportunidades para que las cámaras contribuyan aún más a estas estrategias…</vt:lpstr>
      <vt:lpstr>De cara al futuro</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Chambers of commerce and the business of skills</dc:title>
  <dc:creator>RUBIN Anna, CFE/LESI</dc:creator>
  <cp:lastModifiedBy>HUOVINEN Anni, CFE/LESI</cp:lastModifiedBy>
  <cp:revision>1</cp:revision>
  <cp:lastPrinted>2024-06-24T16:06:30Z</cp:lastPrinted>
  <dcterms:created xsi:type="dcterms:W3CDTF">2024-05-03T08:53:31Z</dcterms:created>
  <dcterms:modified xsi:type="dcterms:W3CDTF">2025-07-08T14:52:35Z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0x0101008B4DD370EC31429186F3AD49F0D3098F00D44DBCB9EB4F45278CB5C9765BE5299500A4858B360C6A491AA753F8BCA47AA910004E623AE0B855E041B1290D0883742A68</vt:lpwstr>
  </property>
  <property fmtid="{D5CDD505-2E9C-101B-9397-08002B2CF9AE}" pid="3" name="OECDCountry">
    <vt:lpwstr/>
  </property>
  <property fmtid="{D5CDD505-2E9C-101B-9397-08002B2CF9AE}" pid="4" name="OECDTopic">
    <vt:lpwstr>360;#Skills|cfb0c4bc-ef0d-44ad-811d-389e928c8141</vt:lpwstr>
  </property>
  <property fmtid="{D5CDD505-2E9C-101B-9397-08002B2CF9AE}" pid="5" name="OECDCommittee">
    <vt:lpwstr/>
  </property>
  <property fmtid="{D5CDD505-2E9C-101B-9397-08002B2CF9AE}" pid="6" name="OECDPWB">
    <vt:lpwstr>587;#2 Provide Employment Opportunities for All, Improve Human Capital and Social Cohesion and Promote a Sustainable Environment|1928313d-2f7a-47ea-b110-48abfe40c6c9</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
  </property>
  <property fmtid="{D5CDD505-2E9C-101B-9397-08002B2CF9AE}" pid="10" name="ClassificationContentMarkingFooterLocations">
    <vt:lpwstr>OECD_English_white:3\1_OECD_English_white:3</vt:lpwstr>
  </property>
  <property fmtid="{D5CDD505-2E9C-101B-9397-08002B2CF9AE}" pid="11" name="ClassificationContentMarkingFooterText">
    <vt:lpwstr>Unclassified - Non classifié</vt:lpwstr>
  </property>
  <property fmtid="{D5CDD505-2E9C-101B-9397-08002B2CF9AE}" pid="12" name="MSIP_Label_f6047198-b488-45d0-a177-3effe9f755df_Enabled">
    <vt:lpwstr>true</vt:lpwstr>
  </property>
  <property fmtid="{D5CDD505-2E9C-101B-9397-08002B2CF9AE}" pid="13" name="MSIP_Label_f6047198-b488-45d0-a177-3effe9f755df_SetDate">
    <vt:lpwstr>2024-06-24T08:18:27Z</vt:lpwstr>
  </property>
  <property fmtid="{D5CDD505-2E9C-101B-9397-08002B2CF9AE}" pid="14" name="MSIP_Label_f6047198-b488-45d0-a177-3effe9f755df_Method">
    <vt:lpwstr>Privileged</vt:lpwstr>
  </property>
  <property fmtid="{D5CDD505-2E9C-101B-9397-08002B2CF9AE}" pid="15" name="MSIP_Label_f6047198-b488-45d0-a177-3effe9f755df_Name">
    <vt:lpwstr>Unofficial</vt:lpwstr>
  </property>
  <property fmtid="{D5CDD505-2E9C-101B-9397-08002B2CF9AE}" pid="16" name="MSIP_Label_f6047198-b488-45d0-a177-3effe9f755df_SiteId">
    <vt:lpwstr>ac41c7d4-1f61-460d-b0f4-fc925a2b471c</vt:lpwstr>
  </property>
  <property fmtid="{D5CDD505-2E9C-101B-9397-08002B2CF9AE}" pid="17" name="MSIP_Label_f6047198-b488-45d0-a177-3effe9f755df_ActionId">
    <vt:lpwstr>5fc5285f-260b-46e1-bc2d-6ad615a8ad38</vt:lpwstr>
  </property>
  <property fmtid="{D5CDD505-2E9C-101B-9397-08002B2CF9AE}" pid="18" name="MSIP_Label_f6047198-b488-45d0-a177-3effe9f755df_ContentBits">
    <vt:lpwstr>2</vt:lpwstr>
  </property>
  <property fmtid="{D5CDD505-2E9C-101B-9397-08002B2CF9AE}" pid="19" name="eShareOrganisationTaxHTField0">
    <vt:lpwstr/>
  </property>
  <property fmtid="{D5CDD505-2E9C-101B-9397-08002B2CF9AE}" pid="20" name="d0b6f6ac229144c2899590f0436d9385">
    <vt:lpwstr/>
  </property>
  <property fmtid="{D5CDD505-2E9C-101B-9397-08002B2CF9AE}" pid="21" name="OECDProject">
    <vt:lpwstr/>
  </property>
  <property fmtid="{D5CDD505-2E9C-101B-9397-08002B2CF9AE}" pid="22" name="OECDOrganisation">
    <vt:lpwstr/>
  </property>
  <property fmtid="{D5CDD505-2E9C-101B-9397-08002B2CF9AE}" pid="23" name="_docset_NoMedatataSyncRequired">
    <vt:lpwstr>False</vt:lpwstr>
  </property>
</Properties>
</file>